
<file path=[Content_Types].xml><?xml version="1.0" encoding="utf-8"?>
<Types xmlns="http://schemas.openxmlformats.org/package/2006/content-types">
  <Default Extension="wav" ContentType="audio/x-wav"/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8"/>
  </p:notesMasterIdLst>
  <p:sldIdLst>
    <p:sldId id="1024" r:id="rId3"/>
    <p:sldId id="1025" r:id="rId4"/>
    <p:sldId id="1026" r:id="rId5"/>
    <p:sldId id="1027" r:id="rId6"/>
    <p:sldId id="1028" r:id="rId7"/>
    <p:sldId id="1029" r:id="rId9"/>
    <p:sldId id="1030" r:id="rId10"/>
    <p:sldId id="1031" r:id="rId11"/>
    <p:sldId id="1032" r:id="rId12"/>
    <p:sldId id="1033" r:id="rId13"/>
    <p:sldId id="1034" r:id="rId14"/>
    <p:sldId id="1035" r:id="rId15"/>
    <p:sldId id="1036" r:id="rId16"/>
    <p:sldId id="1037" r:id="rId17"/>
    <p:sldId id="1038" r:id="rId18"/>
    <p:sldId id="1039" r:id="rId19"/>
    <p:sldId id="1040" r:id="rId20"/>
    <p:sldId id="1041" r:id="rId21"/>
    <p:sldId id="1042" r:id="rId22"/>
    <p:sldId id="1043" r:id="rId23"/>
    <p:sldId id="1044" r:id="rId24"/>
    <p:sldId id="1045" r:id="rId25"/>
    <p:sldId id="1046" r:id="rId26"/>
    <p:sldId id="1047" r:id="rId27"/>
    <p:sldId id="1048" r:id="rId28"/>
    <p:sldId id="1049" r:id="rId29"/>
    <p:sldId id="1050" r:id="rId30"/>
    <p:sldId id="1051" r:id="rId31"/>
    <p:sldId id="1052" r:id="rId32"/>
    <p:sldId id="1053" r:id="rId33"/>
    <p:sldId id="1054" r:id="rId34"/>
    <p:sldId id="1055" r:id="rId35"/>
    <p:sldId id="1056" r:id="rId36"/>
    <p:sldId id="1057" r:id="rId37"/>
    <p:sldId id="1058" r:id="rId38"/>
    <p:sldId id="1059" r:id="rId39"/>
    <p:sldId id="1060" r:id="rId40"/>
    <p:sldId id="1061" r:id="rId41"/>
    <p:sldId id="1062" r:id="rId42"/>
    <p:sldId id="1063" r:id="rId43"/>
    <p:sldId id="1064" r:id="rId44"/>
    <p:sldId id="1065" r:id="rId45"/>
    <p:sldId id="1066" r:id="rId46"/>
    <p:sldId id="1067" r:id="rId47"/>
    <p:sldId id="1068" r:id="rId48"/>
    <p:sldId id="1069" r:id="rId49"/>
    <p:sldId id="1070" r:id="rId50"/>
    <p:sldId id="1071" r:id="rId51"/>
    <p:sldId id="1072" r:id="rId52"/>
    <p:sldId id="1073" r:id="rId53"/>
    <p:sldId id="1074" r:id="rId54"/>
    <p:sldId id="1075" r:id="rId55"/>
    <p:sldId id="1076" r:id="rId56"/>
    <p:sldId id="1077" r:id="rId57"/>
    <p:sldId id="1078" r:id="rId58"/>
    <p:sldId id="1079" r:id="rId59"/>
    <p:sldId id="1080" r:id="rId60"/>
    <p:sldId id="1081" r:id="rId61"/>
    <p:sldId id="1082" r:id="rId62"/>
    <p:sldId id="1083" r:id="rId63"/>
    <p:sldId id="1084" r:id="rId64"/>
    <p:sldId id="1085" r:id="rId65"/>
  </p:sldIdLst>
  <p:sldSz cx="12192000" cy="6858000"/>
  <p:notesSz cx="6858000" cy="9144000"/>
  <p:custDataLst>
    <p:tags r:id="rId7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张 泽元" initials="张" lastIdx="1" clrIdx="0"/>
  <p:cmAuthor id="7" name="Taylor Hartwell" initials="TH [6]" lastIdx="1" clrIdx="6"/>
  <p:cmAuthor id="1" name="陈宣霖" initials="陈" lastIdx="1" clrIdx="0"/>
  <p:cmAuthor id="2" name="作者" initials="A" lastIdx="1" clrIdx="1"/>
  <p:cmAuthor id="4" name="DTY" initials="D" lastIdx="1" clrIdx="7"/>
  <p:cmAuthor id="5" name="未知用户11" initials="未知用户11" lastIdx="1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D9D9"/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99" d="100"/>
          <a:sy n="99" d="100"/>
        </p:scale>
        <p:origin x="84" y="58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notesMaster" Target="notesMasters/notesMaster1.xml"/><Relationship Id="rId70" Type="http://schemas.openxmlformats.org/officeDocument/2006/relationships/tags" Target="tags/tag101.xml"/><Relationship Id="rId7" Type="http://schemas.openxmlformats.org/officeDocument/2006/relationships/slide" Target="slides/slide5.xml"/><Relationship Id="rId69" Type="http://schemas.openxmlformats.org/officeDocument/2006/relationships/commentAuthors" Target="commentAuthors.xml"/><Relationship Id="rId68" Type="http://schemas.openxmlformats.org/officeDocument/2006/relationships/tableStyles" Target="tableStyles.xml"/><Relationship Id="rId67" Type="http://schemas.openxmlformats.org/officeDocument/2006/relationships/viewProps" Target="viewProps.xml"/><Relationship Id="rId66" Type="http://schemas.openxmlformats.org/officeDocument/2006/relationships/presProps" Target="presProps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4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3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330" y="1555115"/>
            <a:ext cx="5233035" cy="4608195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/>
            </a:gs>
            <a:gs pos="100000">
              <a:schemeClr val="bg2">
                <a:lumMod val="8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3.png"/><Relationship Id="rId3" Type="http://schemas.openxmlformats.org/officeDocument/2006/relationships/image" Target="../media/image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3.png"/><Relationship Id="rId3" Type="http://schemas.openxmlformats.org/officeDocument/2006/relationships/image" Target="../media/image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tags" Target="../tags/tag68.xml"/><Relationship Id="rId8" Type="http://schemas.openxmlformats.org/officeDocument/2006/relationships/image" Target="../media/image22.png"/><Relationship Id="rId7" Type="http://schemas.openxmlformats.org/officeDocument/2006/relationships/image" Target="../media/image21.jpeg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4" Type="http://schemas.openxmlformats.org/officeDocument/2006/relationships/image" Target="../media/image18.jpeg"/><Relationship Id="rId3" Type="http://schemas.openxmlformats.org/officeDocument/2006/relationships/image" Target="../media/image17.jpeg"/><Relationship Id="rId2" Type="http://schemas.openxmlformats.org/officeDocument/2006/relationships/tags" Target="../tags/tag67.xml"/><Relationship Id="rId13" Type="http://schemas.openxmlformats.org/officeDocument/2006/relationships/slideLayout" Target="../slideLayouts/slideLayout1.xml"/><Relationship Id="rId12" Type="http://schemas.openxmlformats.org/officeDocument/2006/relationships/audio" Target="../media/audio4.wav"/><Relationship Id="rId11" Type="http://schemas.openxmlformats.org/officeDocument/2006/relationships/audio" Target="../media/audio3.wav"/><Relationship Id="rId10" Type="http://schemas.openxmlformats.org/officeDocument/2006/relationships/audio" Target="../media/audio2.wav"/><Relationship Id="rId1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audio" Target="../media/audio2.wav"/><Relationship Id="rId8" Type="http://schemas.openxmlformats.org/officeDocument/2006/relationships/tags" Target="../tags/tag70.xml"/><Relationship Id="rId7" Type="http://schemas.openxmlformats.org/officeDocument/2006/relationships/image" Target="../media/image17.jpeg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image" Target="../media/image19.jpeg"/><Relationship Id="rId3" Type="http://schemas.openxmlformats.org/officeDocument/2006/relationships/image" Target="../media/image18.jpeg"/><Relationship Id="rId2" Type="http://schemas.openxmlformats.org/officeDocument/2006/relationships/tags" Target="../tags/tag69.xml"/><Relationship Id="rId12" Type="http://schemas.openxmlformats.org/officeDocument/2006/relationships/slideLayout" Target="../slideLayouts/slideLayout1.xml"/><Relationship Id="rId11" Type="http://schemas.openxmlformats.org/officeDocument/2006/relationships/audio" Target="../media/audio4.wav"/><Relationship Id="rId10" Type="http://schemas.openxmlformats.org/officeDocument/2006/relationships/audio" Target="../media/audio3.wav"/><Relationship Id="rId1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audio" Target="../media/audio4.wav"/><Relationship Id="rId8" Type="http://schemas.openxmlformats.org/officeDocument/2006/relationships/audio" Target="../media/audio3.wav"/><Relationship Id="rId7" Type="http://schemas.openxmlformats.org/officeDocument/2006/relationships/audio" Target="../media/audio2.wav"/><Relationship Id="rId6" Type="http://schemas.openxmlformats.org/officeDocument/2006/relationships/tags" Target="../tags/tag71.xml"/><Relationship Id="rId5" Type="http://schemas.openxmlformats.org/officeDocument/2006/relationships/image" Target="../media/image18.jpeg"/><Relationship Id="rId4" Type="http://schemas.openxmlformats.org/officeDocument/2006/relationships/image" Target="../media/image21.jpeg"/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audio" Target="../media/audio4.wav"/><Relationship Id="rId7" Type="http://schemas.openxmlformats.org/officeDocument/2006/relationships/audio" Target="../media/audio3.wav"/><Relationship Id="rId6" Type="http://schemas.openxmlformats.org/officeDocument/2006/relationships/audio" Target="../media/audio2.wav"/><Relationship Id="rId5" Type="http://schemas.openxmlformats.org/officeDocument/2006/relationships/tags" Target="../tags/tag72.xml"/><Relationship Id="rId4" Type="http://schemas.openxmlformats.org/officeDocument/2006/relationships/image" Target="../media/image20.jpeg"/><Relationship Id="rId3" Type="http://schemas.openxmlformats.org/officeDocument/2006/relationships/image" Target="../media/image21.jpeg"/><Relationship Id="rId2" Type="http://schemas.openxmlformats.org/officeDocument/2006/relationships/image" Target="../media/image19.jpeg"/><Relationship Id="rId1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audio" Target="../media/audio3.wav"/><Relationship Id="rId6" Type="http://schemas.openxmlformats.org/officeDocument/2006/relationships/audio" Target="../media/audio2.wav"/><Relationship Id="rId5" Type="http://schemas.openxmlformats.org/officeDocument/2006/relationships/audio" Target="../media/audio4.wav"/><Relationship Id="rId4" Type="http://schemas.openxmlformats.org/officeDocument/2006/relationships/tags" Target="../tags/tag73.xml"/><Relationship Id="rId3" Type="http://schemas.openxmlformats.org/officeDocument/2006/relationships/image" Target="../media/image21.jpeg"/><Relationship Id="rId2" Type="http://schemas.openxmlformats.org/officeDocument/2006/relationships/image" Target="../media/image19.jpeg"/><Relationship Id="rId1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audio" Target="../media/audio3.wav"/><Relationship Id="rId4" Type="http://schemas.openxmlformats.org/officeDocument/2006/relationships/audio" Target="../media/audio2.wav"/><Relationship Id="rId3" Type="http://schemas.openxmlformats.org/officeDocument/2006/relationships/tags" Target="../tags/tag74.xml"/><Relationship Id="rId2" Type="http://schemas.openxmlformats.org/officeDocument/2006/relationships/image" Target="../media/image19.jpeg"/><Relationship Id="rId1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26.jpeg"/><Relationship Id="rId4" Type="http://schemas.openxmlformats.org/officeDocument/2006/relationships/image" Target="../media/image25.jpeg"/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21.jpeg"/><Relationship Id="rId5" Type="http://schemas.openxmlformats.org/officeDocument/2006/relationships/image" Target="../media/image24.png"/><Relationship Id="rId4" Type="http://schemas.openxmlformats.org/officeDocument/2006/relationships/image" Target="../media/image23.jpeg"/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27.jpeg"/><Relationship Id="rId5" Type="http://schemas.openxmlformats.org/officeDocument/2006/relationships/image" Target="../media/image23.jpeg"/><Relationship Id="rId4" Type="http://schemas.openxmlformats.org/officeDocument/2006/relationships/image" Target="../media/image25.jpeg"/><Relationship Id="rId3" Type="http://schemas.openxmlformats.org/officeDocument/2006/relationships/image" Target="../media/image21.jpeg"/><Relationship Id="rId2" Type="http://schemas.openxmlformats.org/officeDocument/2006/relationships/image" Target="../media/image26.jpeg"/><Relationship Id="rId1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28.jpeg"/><Relationship Id="rId5" Type="http://schemas.openxmlformats.org/officeDocument/2006/relationships/image" Target="../media/image25.jpeg"/><Relationship Id="rId4" Type="http://schemas.openxmlformats.org/officeDocument/2006/relationships/image" Target="../media/image26.jpeg"/><Relationship Id="rId3" Type="http://schemas.openxmlformats.org/officeDocument/2006/relationships/image" Target="../media/image27.jpeg"/><Relationship Id="rId2" Type="http://schemas.openxmlformats.org/officeDocument/2006/relationships/image" Target="../media/image21.jpeg"/><Relationship Id="rId1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20.jpeg"/><Relationship Id="rId5" Type="http://schemas.openxmlformats.org/officeDocument/2006/relationships/image" Target="../media/image26.jpeg"/><Relationship Id="rId4" Type="http://schemas.openxmlformats.org/officeDocument/2006/relationships/image" Target="../media/image21.jpeg"/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29.jpeg"/><Relationship Id="rId5" Type="http://schemas.openxmlformats.org/officeDocument/2006/relationships/image" Target="../media/image21.jpeg"/><Relationship Id="rId4" Type="http://schemas.openxmlformats.org/officeDocument/2006/relationships/image" Target="../media/image27.jpeg"/><Relationship Id="rId3" Type="http://schemas.openxmlformats.org/officeDocument/2006/relationships/image" Target="../media/image20.jpeg"/><Relationship Id="rId2" Type="http://schemas.openxmlformats.org/officeDocument/2006/relationships/image" Target="../media/image28.jpeg"/><Relationship Id="rId1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17.jpeg"/><Relationship Id="rId5" Type="http://schemas.openxmlformats.org/officeDocument/2006/relationships/image" Target="../media/image27.jpeg"/><Relationship Id="rId4" Type="http://schemas.openxmlformats.org/officeDocument/2006/relationships/image" Target="../media/image28.jpeg"/><Relationship Id="rId3" Type="http://schemas.openxmlformats.org/officeDocument/2006/relationships/image" Target="../media/image29.jpeg"/><Relationship Id="rId2" Type="http://schemas.openxmlformats.org/officeDocument/2006/relationships/image" Target="../media/image20.jpeg"/><Relationship Id="rId1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30.jpeg"/><Relationship Id="rId5" Type="http://schemas.openxmlformats.org/officeDocument/2006/relationships/image" Target="../media/image20.jpeg"/><Relationship Id="rId4" Type="http://schemas.openxmlformats.org/officeDocument/2006/relationships/image" Target="../media/image17.jpeg"/><Relationship Id="rId3" Type="http://schemas.openxmlformats.org/officeDocument/2006/relationships/image" Target="../media/image28.jpeg"/><Relationship Id="rId2" Type="http://schemas.openxmlformats.org/officeDocument/2006/relationships/image" Target="../media/image29.jpeg"/><Relationship Id="rId1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30.jpeg"/><Relationship Id="rId5" Type="http://schemas.openxmlformats.org/officeDocument/2006/relationships/image" Target="../media/image31.jpeg"/><Relationship Id="rId4" Type="http://schemas.openxmlformats.org/officeDocument/2006/relationships/image" Target="../media/image20.jpeg"/><Relationship Id="rId3" Type="http://schemas.openxmlformats.org/officeDocument/2006/relationships/image" Target="../media/image29.jpeg"/><Relationship Id="rId2" Type="http://schemas.openxmlformats.org/officeDocument/2006/relationships/image" Target="../media/image17.jpeg"/><Relationship Id="rId1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31.jpeg"/><Relationship Id="rId5" Type="http://schemas.openxmlformats.org/officeDocument/2006/relationships/image" Target="../media/image32.jpeg"/><Relationship Id="rId4" Type="http://schemas.openxmlformats.org/officeDocument/2006/relationships/image" Target="../media/image29.jpeg"/><Relationship Id="rId3" Type="http://schemas.openxmlformats.org/officeDocument/2006/relationships/image" Target="../media/image17.jpeg"/><Relationship Id="rId2" Type="http://schemas.openxmlformats.org/officeDocument/2006/relationships/image" Target="../media/image30.jpeg"/><Relationship Id="rId1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33.jpeg"/><Relationship Id="rId5" Type="http://schemas.openxmlformats.org/officeDocument/2006/relationships/image" Target="../media/image17.jpeg"/><Relationship Id="rId4" Type="http://schemas.openxmlformats.org/officeDocument/2006/relationships/image" Target="../media/image30.jpeg"/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34.jpeg"/><Relationship Id="rId5" Type="http://schemas.openxmlformats.org/officeDocument/2006/relationships/image" Target="../media/image30.jpeg"/><Relationship Id="rId4" Type="http://schemas.openxmlformats.org/officeDocument/2006/relationships/image" Target="../media/image31.jpeg"/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31.jpeg"/><Relationship Id="rId4" Type="http://schemas.openxmlformats.org/officeDocument/2006/relationships/image" Target="../media/image32.jpeg"/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35.jpeg"/><Relationship Id="rId5" Type="http://schemas.openxmlformats.org/officeDocument/2006/relationships/image" Target="../media/image32.jpeg"/><Relationship Id="rId4" Type="http://schemas.openxmlformats.org/officeDocument/2006/relationships/image" Target="../media/image33.jpeg"/><Relationship Id="rId3" Type="http://schemas.openxmlformats.org/officeDocument/2006/relationships/image" Target="../media/image22.png"/><Relationship Id="rId2" Type="http://schemas.openxmlformats.org/officeDocument/2006/relationships/image" Target="../media/image34.jpeg"/><Relationship Id="rId1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33.jpeg"/><Relationship Id="rId4" Type="http://schemas.openxmlformats.org/officeDocument/2006/relationships/image" Target="../media/image34.jpeg"/><Relationship Id="rId3" Type="http://schemas.openxmlformats.org/officeDocument/2006/relationships/image" Target="../media/image35.jpeg"/><Relationship Id="rId2" Type="http://schemas.openxmlformats.org/officeDocument/2006/relationships/image" Target="../media/image22.png"/><Relationship Id="rId1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23.jpeg"/><Relationship Id="rId5" Type="http://schemas.openxmlformats.org/officeDocument/2006/relationships/image" Target="../media/image34.jpeg"/><Relationship Id="rId4" Type="http://schemas.openxmlformats.org/officeDocument/2006/relationships/image" Target="../media/image22.png"/><Relationship Id="rId3" Type="http://schemas.openxmlformats.org/officeDocument/2006/relationships/image" Target="../media/image24.png"/><Relationship Id="rId2" Type="http://schemas.openxmlformats.org/officeDocument/2006/relationships/image" Target="../media/image35.jpeg"/><Relationship Id="rId1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36.jpeg"/><Relationship Id="rId5" Type="http://schemas.openxmlformats.org/officeDocument/2006/relationships/image" Target="../media/image22.png"/><Relationship Id="rId4" Type="http://schemas.openxmlformats.org/officeDocument/2006/relationships/image" Target="../media/image35.jpeg"/><Relationship Id="rId3" Type="http://schemas.openxmlformats.org/officeDocument/2006/relationships/image" Target="../media/image23.jpeg"/><Relationship Id="rId2" Type="http://schemas.openxmlformats.org/officeDocument/2006/relationships/image" Target="../media/image24.png"/><Relationship Id="rId1" Type="http://schemas.openxmlformats.org/officeDocument/2006/relationships/image" Target="../media/image3.png"/></Relationships>
</file>

<file path=ppt/slides/_rels/slide3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1.xml"/><Relationship Id="rId4" Type="http://schemas.openxmlformats.org/officeDocument/2006/relationships/audio" Target="../media/audio1.wav"/><Relationship Id="rId3" Type="http://schemas.openxmlformats.org/officeDocument/2006/relationships/tags" Target="../tags/tag75.xml"/><Relationship Id="rId2" Type="http://schemas.openxmlformats.org/officeDocument/2006/relationships/image" Target="../media/image3.png"/><Relationship Id="rId1" Type="http://schemas.openxmlformats.org/officeDocument/2006/relationships/image" Target="../media/image10.png"/></Relationships>
</file>

<file path=ppt/slides/_rels/slide3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1.xml"/><Relationship Id="rId4" Type="http://schemas.openxmlformats.org/officeDocument/2006/relationships/audio" Target="../media/audio1.wav"/><Relationship Id="rId3" Type="http://schemas.openxmlformats.org/officeDocument/2006/relationships/tags" Target="../tags/tag76.xml"/><Relationship Id="rId2" Type="http://schemas.openxmlformats.org/officeDocument/2006/relationships/image" Target="../media/image3.png"/><Relationship Id="rId1" Type="http://schemas.openxmlformats.org/officeDocument/2006/relationships/image" Target="../media/image10.png"/></Relationships>
</file>

<file path=ppt/slides/_rels/slide3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1.xml"/><Relationship Id="rId4" Type="http://schemas.openxmlformats.org/officeDocument/2006/relationships/audio" Target="../media/audio1.wav"/><Relationship Id="rId3" Type="http://schemas.openxmlformats.org/officeDocument/2006/relationships/tags" Target="../tags/tag77.xml"/><Relationship Id="rId2" Type="http://schemas.openxmlformats.org/officeDocument/2006/relationships/image" Target="../media/image3.png"/><Relationship Id="rId1" Type="http://schemas.openxmlformats.org/officeDocument/2006/relationships/image" Target="../media/image10.png"/></Relationships>
</file>

<file path=ppt/slides/_rels/slide3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audio" Target="../media/audio5.wav"/><Relationship Id="rId4" Type="http://schemas.openxmlformats.org/officeDocument/2006/relationships/tags" Target="../tags/tag78.xml"/><Relationship Id="rId3" Type="http://schemas.openxmlformats.org/officeDocument/2006/relationships/image" Target="../media/image38.png"/><Relationship Id="rId2" Type="http://schemas.openxmlformats.org/officeDocument/2006/relationships/image" Target="../media/image3.png"/><Relationship Id="rId1" Type="http://schemas.openxmlformats.org/officeDocument/2006/relationships/image" Target="../media/image37.png"/></Relationships>
</file>

<file path=ppt/slides/_rels/slide3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audio" Target="../media/audio5.wav"/><Relationship Id="rId4" Type="http://schemas.openxmlformats.org/officeDocument/2006/relationships/tags" Target="../tags/tag79.xml"/><Relationship Id="rId3" Type="http://schemas.openxmlformats.org/officeDocument/2006/relationships/image" Target="../media/image39.png"/><Relationship Id="rId2" Type="http://schemas.openxmlformats.org/officeDocument/2006/relationships/image" Target="../media/image37.png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jpe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8.xml"/><Relationship Id="rId7" Type="http://schemas.openxmlformats.org/officeDocument/2006/relationships/slideLayout" Target="../slideLayouts/slideLayout1.xml"/><Relationship Id="rId6" Type="http://schemas.openxmlformats.org/officeDocument/2006/relationships/audio" Target="../media/audio5.wav"/><Relationship Id="rId5" Type="http://schemas.openxmlformats.org/officeDocument/2006/relationships/tags" Target="../tags/tag80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37.png"/><Relationship Id="rId1" Type="http://schemas.openxmlformats.org/officeDocument/2006/relationships/image" Target="../media/image3.png"/></Relationships>
</file>

<file path=ppt/slides/_rels/slide4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audio" Target="../media/audio5.wav"/><Relationship Id="rId3" Type="http://schemas.openxmlformats.org/officeDocument/2006/relationships/tags" Target="../tags/tag81.xml"/><Relationship Id="rId2" Type="http://schemas.openxmlformats.org/officeDocument/2006/relationships/image" Target="../media/image37.png"/><Relationship Id="rId1" Type="http://schemas.openxmlformats.org/officeDocument/2006/relationships/image" Target="../media/image3.png"/></Relationships>
</file>

<file path=ppt/slides/_rels/slide4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audio" Target="../media/audio5.wav"/><Relationship Id="rId5" Type="http://schemas.openxmlformats.org/officeDocument/2006/relationships/tags" Target="../tags/tag82.xml"/><Relationship Id="rId4" Type="http://schemas.openxmlformats.org/officeDocument/2006/relationships/image" Target="../media/image43.png"/><Relationship Id="rId3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image" Target="../media/image3.png"/></Relationships>
</file>

<file path=ppt/slides/_rels/slide4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audio" Target="../media/audio5.wav"/><Relationship Id="rId4" Type="http://schemas.openxmlformats.org/officeDocument/2006/relationships/tags" Target="../tags/tag83.xml"/><Relationship Id="rId3" Type="http://schemas.openxmlformats.org/officeDocument/2006/relationships/image" Target="../media/image44.png"/><Relationship Id="rId2" Type="http://schemas.openxmlformats.org/officeDocument/2006/relationships/image" Target="../media/image37.png"/><Relationship Id="rId1" Type="http://schemas.openxmlformats.org/officeDocument/2006/relationships/image" Target="../media/image3.png"/></Relationships>
</file>

<file path=ppt/slides/_rels/slide4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audio" Target="../media/audio1.wav"/><Relationship Id="rId5" Type="http://schemas.openxmlformats.org/officeDocument/2006/relationships/audio" Target="../media/audio6.wav"/><Relationship Id="rId4" Type="http://schemas.openxmlformats.org/officeDocument/2006/relationships/tags" Target="../tags/tag85.xml"/><Relationship Id="rId3" Type="http://schemas.openxmlformats.org/officeDocument/2006/relationships/tags" Target="../tags/tag84.xml"/><Relationship Id="rId2" Type="http://schemas.openxmlformats.org/officeDocument/2006/relationships/image" Target="../media/image3.png"/><Relationship Id="rId1" Type="http://schemas.openxmlformats.org/officeDocument/2006/relationships/image" Target="../media/image45.png"/></Relationships>
</file>

<file path=ppt/slides/_rels/slide4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audio" Target="../media/audio6.wav"/><Relationship Id="rId4" Type="http://schemas.openxmlformats.org/officeDocument/2006/relationships/tags" Target="../tags/tag86.xml"/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image" Target="../media/image3.png"/></Relationships>
</file>

<file path=ppt/slides/_rels/slide4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audio" Target="../media/audio6.wav"/><Relationship Id="rId4" Type="http://schemas.openxmlformats.org/officeDocument/2006/relationships/tags" Target="../tags/tag87.xml"/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image" Target="../media/image3.png"/></Relationships>
</file>

<file path=ppt/slides/_rels/slide4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audio" Target="../media/audio6.wav"/><Relationship Id="rId3" Type="http://schemas.openxmlformats.org/officeDocument/2006/relationships/tags" Target="../tags/tag88.xml"/><Relationship Id="rId2" Type="http://schemas.openxmlformats.org/officeDocument/2006/relationships/image" Target="../media/image50.jpeg"/><Relationship Id="rId1" Type="http://schemas.openxmlformats.org/officeDocument/2006/relationships/image" Target="../media/image3.png"/></Relationships>
</file>

<file path=ppt/slides/_rels/slide4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audio" Target="../media/audio6.wav"/><Relationship Id="rId5" Type="http://schemas.openxmlformats.org/officeDocument/2006/relationships/tags" Target="../tags/tag89.xml"/><Relationship Id="rId4" Type="http://schemas.openxmlformats.org/officeDocument/2006/relationships/image" Target="../media/image52.png"/><Relationship Id="rId3" Type="http://schemas.openxmlformats.org/officeDocument/2006/relationships/image" Target="../media/image51.png"/><Relationship Id="rId2" Type="http://schemas.openxmlformats.org/officeDocument/2006/relationships/image" Target="../media/image3.png"/><Relationship Id="rId1" Type="http://schemas.openxmlformats.org/officeDocument/2006/relationships/image" Target="../media/image45.png"/></Relationships>
</file>

<file path=ppt/slides/_rels/slide4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audio" Target="../media/audio6.wav"/><Relationship Id="rId3" Type="http://schemas.openxmlformats.org/officeDocument/2006/relationships/tags" Target="../tags/tag90.xml"/><Relationship Id="rId2" Type="http://schemas.openxmlformats.org/officeDocument/2006/relationships/image" Target="../media/image53.png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tags" Target="../tags/tag91.xml"/><Relationship Id="rId5" Type="http://schemas.openxmlformats.org/officeDocument/2006/relationships/image" Target="../media/image55.png"/><Relationship Id="rId4" Type="http://schemas.microsoft.com/office/2007/relationships/media" Target="../media/audio7.wav"/><Relationship Id="rId3" Type="http://schemas.openxmlformats.org/officeDocument/2006/relationships/audio" Target="../media/audio7.wav"/><Relationship Id="rId2" Type="http://schemas.openxmlformats.org/officeDocument/2006/relationships/image" Target="../media/image54.jpeg"/><Relationship Id="rId1" Type="http://schemas.openxmlformats.org/officeDocument/2006/relationships/image" Target="../media/image8.png"/></Relationships>
</file>

<file path=ppt/slides/_rels/slide5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9.xml"/><Relationship Id="rId6" Type="http://schemas.openxmlformats.org/officeDocument/2006/relationships/slideLayout" Target="../slideLayouts/slideLayout1.xml"/><Relationship Id="rId5" Type="http://schemas.openxmlformats.org/officeDocument/2006/relationships/audio" Target="../media/audio8.wav"/><Relationship Id="rId4" Type="http://schemas.openxmlformats.org/officeDocument/2006/relationships/tags" Target="../tags/tag92.xml"/><Relationship Id="rId3" Type="http://schemas.openxmlformats.org/officeDocument/2006/relationships/image" Target="../media/image56.png"/><Relationship Id="rId2" Type="http://schemas.openxmlformats.org/officeDocument/2006/relationships/image" Target="../media/image54.jpeg"/><Relationship Id="rId1" Type="http://schemas.openxmlformats.org/officeDocument/2006/relationships/image" Target="../media/image3.png"/></Relationships>
</file>

<file path=ppt/slides/_rels/slide5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tags" Target="../tags/tag93.xml"/><Relationship Id="rId5" Type="http://schemas.openxmlformats.org/officeDocument/2006/relationships/image" Target="../media/image55.png"/><Relationship Id="rId4" Type="http://schemas.microsoft.com/office/2007/relationships/media" Target="../media/audio9.wav"/><Relationship Id="rId3" Type="http://schemas.openxmlformats.org/officeDocument/2006/relationships/audio" Target="../media/audio9.wav"/><Relationship Id="rId2" Type="http://schemas.openxmlformats.org/officeDocument/2006/relationships/image" Target="../media/image57.png"/><Relationship Id="rId1" Type="http://schemas.openxmlformats.org/officeDocument/2006/relationships/image" Target="../media/image8.png"/></Relationships>
</file>

<file path=ppt/slides/_rels/slide5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audio" Target="../media/audio8.wav"/><Relationship Id="rId4" Type="http://schemas.openxmlformats.org/officeDocument/2006/relationships/tags" Target="../tags/tag94.xml"/><Relationship Id="rId3" Type="http://schemas.openxmlformats.org/officeDocument/2006/relationships/image" Target="../media/image56.png"/><Relationship Id="rId2" Type="http://schemas.openxmlformats.org/officeDocument/2006/relationships/image" Target="../media/image57.png"/><Relationship Id="rId1" Type="http://schemas.openxmlformats.org/officeDocument/2006/relationships/image" Target="../media/image3.png"/></Relationships>
</file>

<file path=ppt/slides/_rels/slide5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audio" Target="../media/audio6.wav"/><Relationship Id="rId2" Type="http://schemas.openxmlformats.org/officeDocument/2006/relationships/tags" Target="../tags/tag95.xml"/><Relationship Id="rId1" Type="http://schemas.openxmlformats.org/officeDocument/2006/relationships/image" Target="../media/image45.png"/></Relationships>
</file>

<file path=ppt/slides/_rels/slide5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tags" Target="../tags/tag96.xml"/><Relationship Id="rId5" Type="http://schemas.openxmlformats.org/officeDocument/2006/relationships/image" Target="../media/image55.png"/><Relationship Id="rId4" Type="http://schemas.microsoft.com/office/2007/relationships/media" Target="../media/audio10.wav"/><Relationship Id="rId3" Type="http://schemas.openxmlformats.org/officeDocument/2006/relationships/audio" Target="../media/audio10.wav"/><Relationship Id="rId2" Type="http://schemas.openxmlformats.org/officeDocument/2006/relationships/image" Target="../media/image58.jpeg"/><Relationship Id="rId1" Type="http://schemas.openxmlformats.org/officeDocument/2006/relationships/image" Target="../media/image8.png"/></Relationships>
</file>

<file path=ppt/slides/_rels/slide5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audio" Target="../media/audio8.wav"/><Relationship Id="rId4" Type="http://schemas.openxmlformats.org/officeDocument/2006/relationships/tags" Target="../tags/tag97.xml"/><Relationship Id="rId3" Type="http://schemas.openxmlformats.org/officeDocument/2006/relationships/image" Target="../media/image56.png"/><Relationship Id="rId2" Type="http://schemas.openxmlformats.org/officeDocument/2006/relationships/image" Target="../media/image58.jpeg"/><Relationship Id="rId1" Type="http://schemas.openxmlformats.org/officeDocument/2006/relationships/image" Target="../media/image3.png"/></Relationships>
</file>

<file path=ppt/slides/_rels/slide5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audio" Target="../media/audio6.wav"/><Relationship Id="rId2" Type="http://schemas.openxmlformats.org/officeDocument/2006/relationships/tags" Target="../tags/tag98.xml"/><Relationship Id="rId1" Type="http://schemas.openxmlformats.org/officeDocument/2006/relationships/image" Target="../media/image45.png"/></Relationships>
</file>

<file path=ppt/slides/_rels/slide5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tags" Target="../tags/tag99.xml"/><Relationship Id="rId5" Type="http://schemas.openxmlformats.org/officeDocument/2006/relationships/image" Target="../media/image55.png"/><Relationship Id="rId4" Type="http://schemas.microsoft.com/office/2007/relationships/media" Target="../media/audio11.wav"/><Relationship Id="rId3" Type="http://schemas.openxmlformats.org/officeDocument/2006/relationships/audio" Target="../media/audio11.wav"/><Relationship Id="rId2" Type="http://schemas.openxmlformats.org/officeDocument/2006/relationships/image" Target="../media/image59.png"/><Relationship Id="rId1" Type="http://schemas.openxmlformats.org/officeDocument/2006/relationships/image" Target="../media/image8.png"/></Relationships>
</file>

<file path=ppt/slides/_rels/slide5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audio" Target="../media/audio8.wav"/><Relationship Id="rId3" Type="http://schemas.openxmlformats.org/officeDocument/2006/relationships/tags" Target="../tags/tag100.xml"/><Relationship Id="rId2" Type="http://schemas.openxmlformats.org/officeDocument/2006/relationships/image" Target="../media/image59.png"/><Relationship Id="rId1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1.xml"/><Relationship Id="rId4" Type="http://schemas.openxmlformats.org/officeDocument/2006/relationships/audio" Target="../media/audio1.wav"/><Relationship Id="rId3" Type="http://schemas.openxmlformats.org/officeDocument/2006/relationships/tags" Target="../tags/tag63.xml"/><Relationship Id="rId2" Type="http://schemas.openxmlformats.org/officeDocument/2006/relationships/image" Target="../media/image3.png"/><Relationship Id="rId1" Type="http://schemas.openxmlformats.org/officeDocument/2006/relationships/image" Target="../media/image10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1" Type="http://schemas.openxmlformats.org/officeDocument/2006/relationships/image" Target="../media/image6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1" Type="http://schemas.openxmlformats.org/officeDocument/2006/relationships/image" Target="../media/image60.pn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64.png"/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image" Target="../media/image61.png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1.xml"/><Relationship Id="rId4" Type="http://schemas.openxmlformats.org/officeDocument/2006/relationships/audio" Target="../media/audio1.wav"/><Relationship Id="rId3" Type="http://schemas.openxmlformats.org/officeDocument/2006/relationships/tags" Target="../tags/tag64.xml"/><Relationship Id="rId2" Type="http://schemas.openxmlformats.org/officeDocument/2006/relationships/image" Target="../media/image3.png"/><Relationship Id="rId1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1.xml"/><Relationship Id="rId4" Type="http://schemas.openxmlformats.org/officeDocument/2006/relationships/audio" Target="../media/audio1.wav"/><Relationship Id="rId3" Type="http://schemas.openxmlformats.org/officeDocument/2006/relationships/tags" Target="../tags/tag65.xml"/><Relationship Id="rId2" Type="http://schemas.openxmlformats.org/officeDocument/2006/relationships/image" Target="../media/image3.png"/><Relationship Id="rId1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14.jpeg"/><Relationship Id="rId5" Type="http://schemas.openxmlformats.org/officeDocument/2006/relationships/tags" Target="../tags/tag66.xml"/><Relationship Id="rId4" Type="http://schemas.openxmlformats.org/officeDocument/2006/relationships/image" Target="../media/image13.png"/><Relationship Id="rId3" Type="http://schemas.openxmlformats.org/officeDocument/2006/relationships/image" Target="../media/image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圆角矩形 15"/>
          <p:cNvSpPr/>
          <p:nvPr/>
        </p:nvSpPr>
        <p:spPr>
          <a:xfrm>
            <a:off x="4849813" y="5373370"/>
            <a:ext cx="7247255" cy="1152525"/>
          </a:xfrm>
          <a:prstGeom prst="roundRect">
            <a:avLst/>
          </a:prstGeom>
          <a:noFill/>
          <a:ln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TextBox 10"/>
          <p:cNvSpPr txBox="1"/>
          <p:nvPr/>
        </p:nvSpPr>
        <p:spPr>
          <a:xfrm>
            <a:off x="4844098" y="5549900"/>
            <a:ext cx="733488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 dirty="0" smtClean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本课件和教学视频版权归大敏姐姐所有，未经授权进行搬运、洗稿、二次销售，都属于</a:t>
            </a:r>
            <a:r>
              <a:rPr lang="zh-CN" altLang="en-US" sz="2400" b="1" dirty="0" smtClean="0">
                <a:solidFill>
                  <a:srgbClr val="FF2742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侵权</a:t>
            </a:r>
            <a:r>
              <a:rPr lang="zh-CN" altLang="en-US" sz="2400" b="1" dirty="0" smtClean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。</a:t>
            </a:r>
            <a:r>
              <a:rPr lang="zh-CN" altLang="en-US" sz="2400" b="1" dirty="0" smtClean="0">
                <a:solidFill>
                  <a:srgbClr val="FF2742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违者必究！</a:t>
            </a:r>
            <a:endParaRPr lang="zh-CN" altLang="en-US" sz="2400" b="1" dirty="0" smtClean="0">
              <a:solidFill>
                <a:srgbClr val="FF2742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-25082" y="547370"/>
            <a:ext cx="702183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CN" altLang="en-US" sz="2800" b="1" dirty="0" smtClean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感谢选择大敏姐姐</a:t>
            </a:r>
            <a:r>
              <a:rPr lang="zh-CN" altLang="en-US" sz="2800" b="1" dirty="0" smtClean="0">
                <a:solidFill>
                  <a:srgbClr val="FF0000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原创高品质</a:t>
            </a:r>
            <a:r>
              <a:rPr lang="en-US" altLang="zh-CN" sz="2800" b="1" dirty="0" smtClean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HSK</a:t>
            </a:r>
            <a:r>
              <a:rPr lang="zh-CN" altLang="en-US" sz="2800" b="1" dirty="0" smtClean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系列课件</a:t>
            </a:r>
            <a:r>
              <a:rPr lang="en-US" altLang="zh-CN" sz="2800" b="1" dirty="0" smtClean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!</a:t>
            </a:r>
            <a:endParaRPr lang="en-US" altLang="zh-CN" sz="2800" b="1" dirty="0" smtClean="0"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  <a:sym typeface="+mn-ea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7752398" y="2694940"/>
            <a:ext cx="2169795" cy="1468755"/>
            <a:chOff x="12547" y="3585"/>
            <a:chExt cx="3417" cy="2313"/>
          </a:xfrm>
        </p:grpSpPr>
        <p:pic>
          <p:nvPicPr>
            <p:cNvPr id="1026" name="Picture 2" descr="C:\Users\Administrator\Desktop\小红书logo_副本.png"/>
            <p:cNvPicPr>
              <a:picLocks noChangeAspect="1" noChangeArrowheads="1"/>
            </p:cNvPicPr>
            <p:nvPr/>
          </p:nvPicPr>
          <p:blipFill>
            <a:blip r:embed="rId1" cstate="print"/>
            <a:srcRect/>
            <a:stretch>
              <a:fillRect/>
            </a:stretch>
          </p:blipFill>
          <p:spPr bwMode="auto">
            <a:xfrm>
              <a:off x="12547" y="3585"/>
              <a:ext cx="1041" cy="1044"/>
            </a:xfrm>
            <a:prstGeom prst="rect">
              <a:avLst/>
            </a:prstGeom>
            <a:noFill/>
          </p:spPr>
        </p:pic>
        <p:sp>
          <p:nvSpPr>
            <p:cNvPr id="17" name="TextBox 9"/>
            <p:cNvSpPr txBox="1"/>
            <p:nvPr/>
          </p:nvSpPr>
          <p:spPr>
            <a:xfrm>
              <a:off x="13778" y="3855"/>
              <a:ext cx="218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b="1" dirty="0" smtClean="0">
                  <a:solidFill>
                    <a:srgbClr val="FF0000"/>
                  </a:solidFill>
                  <a:latin typeface="Microsoft YaHei" panose="020B0503020204020204" charset="-122"/>
                  <a:ea typeface="Microsoft YaHei" panose="020B0503020204020204" charset="-122"/>
                </a:rPr>
                <a:t>@</a:t>
              </a:r>
              <a:r>
                <a:rPr lang="zh-CN" altLang="en-US" b="1" dirty="0" smtClean="0">
                  <a:solidFill>
                    <a:srgbClr val="FF0000"/>
                  </a:solidFill>
                  <a:latin typeface="Microsoft YaHei" panose="020B0503020204020204" charset="-122"/>
                  <a:ea typeface="Microsoft YaHei" panose="020B0503020204020204" charset="-122"/>
                </a:rPr>
                <a:t>大敏姐姐</a:t>
              </a:r>
              <a:endParaRPr lang="zh-CN" altLang="en-US" b="1" dirty="0">
                <a:solidFill>
                  <a:srgbClr val="FF0000"/>
                </a:solidFill>
                <a:latin typeface="Microsoft YaHei" panose="020B0503020204020204" charset="-122"/>
                <a:ea typeface="Microsoft YaHei" panose="020B0503020204020204" charset="-122"/>
              </a:endParaRPr>
            </a:p>
          </p:txBody>
        </p:sp>
        <p:pic>
          <p:nvPicPr>
            <p:cNvPr id="1027" name="Picture 3" descr="C:\Users\Administrator\Desktop\微信_副本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2561" y="4897"/>
              <a:ext cx="996" cy="1001"/>
            </a:xfrm>
            <a:prstGeom prst="rect">
              <a:avLst/>
            </a:prstGeom>
            <a:noFill/>
          </p:spPr>
        </p:pic>
        <p:sp>
          <p:nvSpPr>
            <p:cNvPr id="18" name="TextBox 10"/>
            <p:cNvSpPr txBox="1"/>
            <p:nvPr/>
          </p:nvSpPr>
          <p:spPr>
            <a:xfrm>
              <a:off x="13873" y="5046"/>
              <a:ext cx="2090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b="1" dirty="0" smtClean="0">
                  <a:solidFill>
                    <a:srgbClr val="3CB035"/>
                  </a:solidFill>
                  <a:latin typeface="Microsoft YaHei" panose="020B0503020204020204" charset="-122"/>
                  <a:ea typeface="Microsoft YaHei" panose="020B0503020204020204" charset="-122"/>
                </a:rPr>
                <a:t>dmgqs01</a:t>
              </a:r>
              <a:endParaRPr lang="en-US" altLang="zh-CN" b="1" dirty="0" smtClean="0">
                <a:solidFill>
                  <a:srgbClr val="3CB035"/>
                </a:solidFill>
                <a:latin typeface="Microsoft YaHei" panose="020B0503020204020204" charset="-122"/>
                <a:ea typeface="Microsoft YaHei" panose="020B0503020204020204" charset="-122"/>
              </a:endParaRPr>
            </a:p>
          </p:txBody>
        </p:sp>
      </p:grpSp>
      <p:pic>
        <p:nvPicPr>
          <p:cNvPr id="2" name="图片 1" descr="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pic>
        <p:nvPicPr>
          <p:cNvPr id="6" name="图片 5" descr="HSK3封面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45" y="1221740"/>
            <a:ext cx="5980430" cy="348742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图片 49" descr="手拿遥控器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flipH="1">
            <a:off x="8997950" y="3854450"/>
            <a:ext cx="3194050" cy="3003550"/>
          </a:xfrm>
          <a:prstGeom prst="rect">
            <a:avLst/>
          </a:prstGeom>
        </p:spPr>
      </p:pic>
      <p:grpSp>
        <p:nvGrpSpPr>
          <p:cNvPr id="55" name="组合 54"/>
          <p:cNvGrpSpPr/>
          <p:nvPr/>
        </p:nvGrpSpPr>
        <p:grpSpPr>
          <a:xfrm>
            <a:off x="676910" y="977265"/>
            <a:ext cx="7586980" cy="5412105"/>
            <a:chOff x="1066" y="1491"/>
            <a:chExt cx="11948" cy="8523"/>
          </a:xfrm>
        </p:grpSpPr>
        <p:grpSp>
          <p:nvGrpSpPr>
            <p:cNvPr id="2" name="组合 1"/>
            <p:cNvGrpSpPr/>
            <p:nvPr/>
          </p:nvGrpSpPr>
          <p:grpSpPr>
            <a:xfrm>
              <a:off x="1066" y="1491"/>
              <a:ext cx="11948" cy="8523"/>
              <a:chOff x="1066" y="1491"/>
              <a:chExt cx="11948" cy="8523"/>
            </a:xfrm>
          </p:grpSpPr>
          <p:pic>
            <p:nvPicPr>
              <p:cNvPr id="3" name="图片 2" descr="电视机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066" y="1491"/>
                <a:ext cx="11948" cy="8523"/>
              </a:xfrm>
              <a:prstGeom prst="rect">
                <a:avLst/>
              </a:prstGeom>
            </p:spPr>
          </p:pic>
          <p:sp>
            <p:nvSpPr>
              <p:cNvPr id="9" name="矩形 8"/>
              <p:cNvSpPr/>
              <p:nvPr/>
            </p:nvSpPr>
            <p:spPr>
              <a:xfrm>
                <a:off x="5675" y="8209"/>
                <a:ext cx="2939" cy="1013"/>
              </a:xfrm>
              <a:prstGeom prst="rect">
                <a:avLst/>
              </a:prstGeom>
              <a:solidFill>
                <a:srgbClr val="FD431C"/>
              </a:solidFill>
              <a:ln>
                <a:solidFill>
                  <a:srgbClr val="FD431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pic>
          <p:nvPicPr>
            <p:cNvPr id="54" name="图片 53" descr="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83" y="8073"/>
              <a:ext cx="1661" cy="1661"/>
            </a:xfrm>
            <a:prstGeom prst="rect">
              <a:avLst/>
            </a:prstGeom>
          </p:spPr>
        </p:pic>
      </p:grpSp>
      <p:sp>
        <p:nvSpPr>
          <p:cNvPr id="13" name="文本框 12"/>
          <p:cNvSpPr txBox="1"/>
          <p:nvPr/>
        </p:nvSpPr>
        <p:spPr>
          <a:xfrm>
            <a:off x="165735" y="213995"/>
            <a:ext cx="2593340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复习</a:t>
            </a:r>
            <a:r>
              <a:rPr lang="en-US" altLang="zh-CN" sz="2800" b="1" noProof="0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--</a:t>
            </a: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回答问题</a:t>
            </a:r>
            <a:endParaRPr kumimoji="0" lang="zh-CN" altLang="en-US" sz="2800" b="1" i="0" kern="1200" cap="none" spc="0" normalizeH="0" baseline="0" noProof="0" dirty="0" smtClean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4" name="文本框 7"/>
          <p:cNvSpPr txBox="1"/>
          <p:nvPr/>
        </p:nvSpPr>
        <p:spPr>
          <a:xfrm>
            <a:off x="237490" y="702310"/>
            <a:ext cx="4199890" cy="36830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>
              <a:defRPr/>
            </a:pPr>
            <a:r>
              <a:rPr lang="en-US" altLang="zh-CN" b="1" noProof="0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Review A</a:t>
            </a: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nswer Questions 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7406865" y="-673100"/>
            <a:ext cx="4905785" cy="3120390"/>
            <a:chOff x="9145" y="6028"/>
            <a:chExt cx="6652" cy="4638"/>
          </a:xfrm>
        </p:grpSpPr>
        <p:pic>
          <p:nvPicPr>
            <p:cNvPr id="8" name="图片 7" descr="0f19f38c4d898577ade8f7c1d044040e (1)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300000">
              <a:off x="9317" y="6028"/>
              <a:ext cx="6480" cy="4638"/>
            </a:xfrm>
            <a:prstGeom prst="rect">
              <a:avLst/>
            </a:prstGeom>
          </p:spPr>
        </p:pic>
        <p:sp>
          <p:nvSpPr>
            <p:cNvPr id="16" name="文本框 15"/>
            <p:cNvSpPr txBox="1"/>
            <p:nvPr/>
          </p:nvSpPr>
          <p:spPr>
            <a:xfrm>
              <a:off x="9145" y="8006"/>
              <a:ext cx="6585" cy="21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sz="200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+mn-ea"/>
                </a:rPr>
                <a:t>N</a:t>
              </a:r>
              <a:r>
                <a:rPr sz="200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+mn-ea"/>
                </a:rPr>
                <a:t>ǐ tīng yīn </a:t>
              </a:r>
              <a:r>
                <a:rPr lang="en-US" sz="200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+mn-ea"/>
                </a:rPr>
                <a:t>yu</a:t>
              </a:r>
              <a:r>
                <a:rPr sz="200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+mn-ea"/>
                </a:rPr>
                <a:t>è de shí h</a:t>
              </a:r>
              <a:r>
                <a:rPr lang="en-US" sz="200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+mn-ea"/>
                </a:rPr>
                <a:t>o</a:t>
              </a:r>
              <a:r>
                <a:rPr sz="200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+mn-ea"/>
                </a:rPr>
                <a:t>u</a:t>
              </a:r>
              <a:r>
                <a:rPr lang="en-US" sz="200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+mn-ea"/>
                </a:rPr>
                <a:t>,</a:t>
              </a:r>
              <a:endParaRPr lang="zh-CN" sz="140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endParaRPr>
            </a:p>
            <a:p>
              <a:pPr algn="ctr"/>
              <a:r>
                <a:rPr lang="zh-CN" altLang="en-US" sz="240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+mn-ea"/>
                </a:rPr>
                <a:t>你听音乐的时候，</a:t>
              </a:r>
              <a:endParaRPr lang="zh-CN" altLang="en-US" sz="200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endParaRPr>
            </a:p>
            <a:p>
              <a:pPr algn="ctr"/>
              <a:r>
                <a:rPr sz="200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+mn-ea"/>
                </a:rPr>
                <a:t>há</a:t>
              </a:r>
              <a:r>
                <a:rPr lang="en-US" sz="200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+mn-ea"/>
                </a:rPr>
                <a:t>i</a:t>
              </a:r>
              <a:r>
                <a:rPr sz="200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+mn-ea"/>
                </a:rPr>
                <a:t> xǐ hu</a:t>
              </a:r>
              <a:r>
                <a:rPr lang="en-US" sz="200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+mn-ea"/>
                </a:rPr>
                <a:t>a</a:t>
              </a:r>
              <a:r>
                <a:rPr sz="200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+mn-ea"/>
                </a:rPr>
                <a:t>n zuò shén me</a:t>
              </a:r>
              <a:r>
                <a:rPr lang="en-US" sz="200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+mn-ea"/>
                </a:rPr>
                <a:t>?</a:t>
              </a:r>
              <a:endParaRPr sz="200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endParaRPr>
            </a:p>
            <a:p>
              <a:pPr algn="ctr"/>
              <a:r>
                <a:rPr lang="zh-CN" altLang="en-US" sz="240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+mn-ea"/>
                </a:rPr>
                <a:t>还喜欢做什么?</a:t>
              </a:r>
              <a:endParaRPr lang="zh-CN" altLang="en-US" sz="240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endParaRPr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rcRect t="7840" r="2138"/>
          <a:stretch>
            <a:fillRect/>
          </a:stretch>
        </p:blipFill>
        <p:spPr>
          <a:xfrm>
            <a:off x="1356360" y="2011045"/>
            <a:ext cx="5585460" cy="30708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图片 49" descr="手拿遥控器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flipH="1">
            <a:off x="8997950" y="3854450"/>
            <a:ext cx="3194050" cy="3003550"/>
          </a:xfrm>
          <a:prstGeom prst="rect">
            <a:avLst/>
          </a:prstGeom>
        </p:spPr>
      </p:pic>
      <p:grpSp>
        <p:nvGrpSpPr>
          <p:cNvPr id="55" name="组合 54"/>
          <p:cNvGrpSpPr/>
          <p:nvPr/>
        </p:nvGrpSpPr>
        <p:grpSpPr>
          <a:xfrm>
            <a:off x="676910" y="977265"/>
            <a:ext cx="7586980" cy="5412105"/>
            <a:chOff x="1066" y="1491"/>
            <a:chExt cx="11948" cy="8523"/>
          </a:xfrm>
        </p:grpSpPr>
        <p:grpSp>
          <p:nvGrpSpPr>
            <p:cNvPr id="2" name="组合 1"/>
            <p:cNvGrpSpPr/>
            <p:nvPr/>
          </p:nvGrpSpPr>
          <p:grpSpPr>
            <a:xfrm>
              <a:off x="1066" y="1491"/>
              <a:ext cx="11948" cy="8523"/>
              <a:chOff x="1066" y="1491"/>
              <a:chExt cx="11948" cy="8523"/>
            </a:xfrm>
          </p:grpSpPr>
          <p:pic>
            <p:nvPicPr>
              <p:cNvPr id="3" name="图片 2" descr="电视机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066" y="1491"/>
                <a:ext cx="11948" cy="8523"/>
              </a:xfrm>
              <a:prstGeom prst="rect">
                <a:avLst/>
              </a:prstGeom>
            </p:spPr>
          </p:pic>
          <p:sp>
            <p:nvSpPr>
              <p:cNvPr id="9" name="矩形 8"/>
              <p:cNvSpPr/>
              <p:nvPr/>
            </p:nvSpPr>
            <p:spPr>
              <a:xfrm>
                <a:off x="5675" y="8209"/>
                <a:ext cx="2939" cy="1013"/>
              </a:xfrm>
              <a:prstGeom prst="rect">
                <a:avLst/>
              </a:prstGeom>
              <a:solidFill>
                <a:srgbClr val="FD431C"/>
              </a:solidFill>
              <a:ln>
                <a:solidFill>
                  <a:srgbClr val="FD431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pic>
          <p:nvPicPr>
            <p:cNvPr id="54" name="图片 53" descr="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83" y="8073"/>
              <a:ext cx="1661" cy="1661"/>
            </a:xfrm>
            <a:prstGeom prst="rect">
              <a:avLst/>
            </a:prstGeom>
          </p:spPr>
        </p:pic>
      </p:grpSp>
      <p:sp>
        <p:nvSpPr>
          <p:cNvPr id="13" name="文本框 12"/>
          <p:cNvSpPr txBox="1"/>
          <p:nvPr/>
        </p:nvSpPr>
        <p:spPr>
          <a:xfrm>
            <a:off x="165735" y="213995"/>
            <a:ext cx="2593340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复习</a:t>
            </a:r>
            <a:r>
              <a:rPr lang="en-US" altLang="zh-CN" sz="2800" b="1" noProof="0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--</a:t>
            </a: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回答问题</a:t>
            </a:r>
            <a:endParaRPr kumimoji="0" lang="zh-CN" altLang="en-US" sz="2800" b="1" i="0" kern="1200" cap="none" spc="0" normalizeH="0" baseline="0" noProof="0" dirty="0" smtClean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4" name="文本框 7"/>
          <p:cNvSpPr txBox="1"/>
          <p:nvPr/>
        </p:nvSpPr>
        <p:spPr>
          <a:xfrm>
            <a:off x="237490" y="702310"/>
            <a:ext cx="4199890" cy="36830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>
              <a:defRPr/>
            </a:pPr>
            <a:r>
              <a:rPr lang="en-US" altLang="zh-CN" b="1" noProof="0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Review A</a:t>
            </a: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nswer Questions 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7205530" y="-607167"/>
            <a:ext cx="5346067" cy="3120390"/>
            <a:chOff x="8872" y="6126"/>
            <a:chExt cx="7249" cy="4638"/>
          </a:xfrm>
        </p:grpSpPr>
        <p:pic>
          <p:nvPicPr>
            <p:cNvPr id="8" name="图片 7" descr="0f19f38c4d898577ade8f7c1d044040e (1)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300000">
              <a:off x="9317" y="6126"/>
              <a:ext cx="6480" cy="4638"/>
            </a:xfrm>
            <a:prstGeom prst="rect">
              <a:avLst/>
            </a:prstGeom>
          </p:spPr>
        </p:pic>
        <p:sp>
          <p:nvSpPr>
            <p:cNvPr id="16" name="文本框 15"/>
            <p:cNvSpPr txBox="1"/>
            <p:nvPr/>
          </p:nvSpPr>
          <p:spPr>
            <a:xfrm>
              <a:off x="8872" y="8481"/>
              <a:ext cx="7249" cy="1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sz="160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+mn-ea"/>
                </a:rPr>
                <a:t>N</a:t>
              </a:r>
              <a:r>
                <a:rPr sz="160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+mn-ea"/>
                </a:rPr>
                <a:t>ǐ jué d</a:t>
              </a:r>
              <a:r>
                <a:rPr lang="en-US" sz="160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+mn-ea"/>
                </a:rPr>
                <a:t>e</a:t>
              </a:r>
              <a:r>
                <a:rPr sz="160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+mn-ea"/>
                </a:rPr>
                <a:t> nǐ de shēng huó yǒu yì s</a:t>
              </a:r>
              <a:r>
                <a:rPr lang="en-US" sz="160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+mn-ea"/>
                </a:rPr>
                <a:t>i</a:t>
              </a:r>
              <a:r>
                <a:rPr sz="160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+mn-ea"/>
                </a:rPr>
                <a:t> ma?</a:t>
              </a:r>
              <a:r>
                <a:rPr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+mn-ea"/>
                </a:rPr>
                <a:t> </a:t>
              </a:r>
              <a:endParaRPr sz="200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endParaRPr>
            </a:p>
            <a:p>
              <a:pPr algn="ctr"/>
              <a:r>
                <a:rPr lang="zh-CN" altLang="en-US" sz="200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+mn-ea"/>
                </a:rPr>
                <a:t>你觉得你的生活有意思吗?</a:t>
              </a:r>
              <a:endParaRPr lang="zh-CN" altLang="en-US" sz="200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endParaRPr>
            </a:p>
            <a:p>
              <a:pPr algn="ctr"/>
              <a:r>
                <a:rPr sz="200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+mn-ea"/>
                </a:rPr>
                <a:t> </a:t>
              </a:r>
              <a:r>
                <a:rPr sz="180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+mn-ea"/>
                </a:rPr>
                <a:t>W</a:t>
              </a:r>
              <a:r>
                <a:rPr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+mn-ea"/>
                </a:rPr>
                <a:t>èi shén me?</a:t>
              </a:r>
              <a:endParaRPr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endParaRPr>
            </a:p>
            <a:p>
              <a:pPr algn="ctr"/>
              <a:r>
                <a:rPr lang="zh-CN" altLang="en-US" sz="200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+mn-ea"/>
                </a:rPr>
                <a:t>为什么?</a:t>
              </a:r>
              <a:endParaRPr lang="zh-CN" altLang="en-US" sz="200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endParaRPr>
            </a:p>
          </p:txBody>
        </p:sp>
      </p:grpSp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0805" y="1995805"/>
            <a:ext cx="5584190" cy="31089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5" name="文本框 7"/>
          <p:cNvSpPr txBox="1"/>
          <p:nvPr/>
        </p:nvSpPr>
        <p:spPr>
          <a:xfrm>
            <a:off x="165735" y="2139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热身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115760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warm-up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11" name="学生" descr="D:\盘子.jpg盘子"/>
          <p:cNvPicPr>
            <a:picLocks noChangeArrowheads="1"/>
          </p:cNvPicPr>
          <p:nvPr>
            <p:custDataLst>
              <p:tags r:id="rId2"/>
            </p:custDataLst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360000" y="3240000"/>
            <a:ext cx="1987200" cy="1375200"/>
          </a:xfrm>
          <a:prstGeom prst="rect">
            <a:avLst/>
          </a:prstGeom>
          <a:ln w="12700" cap="sq">
            <a:solidFill>
              <a:srgbClr val="CEB371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中国" descr="D:\香蕉.jpg香蕉"/>
          <p:cNvPicPr>
            <a:picLocks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60000" y="5040000"/>
            <a:ext cx="1987200" cy="1375200"/>
          </a:xfrm>
          <a:prstGeom prst="rect">
            <a:avLst/>
          </a:prstGeom>
          <a:ln w="12700" cap="sq">
            <a:solidFill>
              <a:srgbClr val="CEB371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国人" descr="D:\节目3.jpg节目3"/>
          <p:cNvPicPr>
            <a:picLocks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880000" y="5040000"/>
            <a:ext cx="1987200" cy="1375200"/>
          </a:xfrm>
          <a:prstGeom prst="rect">
            <a:avLst/>
          </a:prstGeom>
          <a:ln w="12700" cap="sq">
            <a:solidFill>
              <a:srgbClr val="CEB371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4" name="美国" descr="D:\月2.jpg月2"/>
          <p:cNvPicPr>
            <a:picLocks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879993" y="1440000"/>
            <a:ext cx="1987200" cy="1375200"/>
          </a:xfrm>
          <a:prstGeom prst="rect">
            <a:avLst/>
          </a:prstGeom>
          <a:ln w="12700" cap="sq">
            <a:solidFill>
              <a:srgbClr val="CEB371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5" name="美人" descr="D:\冰箱.jpg冰箱"/>
          <p:cNvPicPr>
            <a:picLocks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2879507" y="3240000"/>
            <a:ext cx="1987200" cy="1375200"/>
          </a:xfrm>
          <a:prstGeom prst="rect">
            <a:avLst/>
          </a:prstGeom>
          <a:ln w="12700" cap="sq">
            <a:solidFill>
              <a:srgbClr val="CEB371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4" descr="D:\Desktop\课件图片\1badb3316ba0c784713ca4b1ae4057d.png1badb3316ba0c784713ca4b1ae4057d"/>
          <p:cNvPicPr>
            <a:picLocks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360294" y="1467305"/>
            <a:ext cx="1987200" cy="1375200"/>
          </a:xfrm>
          <a:prstGeom prst="rect">
            <a:avLst/>
          </a:prstGeom>
          <a:ln w="12700" cap="sq">
            <a:solidFill>
              <a:srgbClr val="CEB371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3" name="zhong"/>
          <p:cNvGrpSpPr/>
          <p:nvPr/>
        </p:nvGrpSpPr>
        <p:grpSpPr>
          <a:xfrm>
            <a:off x="6033600" y="5255260"/>
            <a:ext cx="2475230" cy="1278255"/>
            <a:chOff x="11894" y="1534"/>
            <a:chExt cx="3898" cy="2013"/>
          </a:xfrm>
        </p:grpSpPr>
        <p:sp>
          <p:nvSpPr>
            <p:cNvPr id="2" name="圆角矩形 1"/>
            <p:cNvSpPr/>
            <p:nvPr/>
          </p:nvSpPr>
          <p:spPr>
            <a:xfrm>
              <a:off x="11894" y="1534"/>
              <a:ext cx="3888" cy="2013"/>
            </a:xfrm>
            <a:prstGeom prst="roundRect">
              <a:avLst/>
            </a:prstGeom>
            <a:solidFill>
              <a:srgbClr val="FF49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" name="文本框 7"/>
            <p:cNvSpPr txBox="1"/>
            <p:nvPr/>
          </p:nvSpPr>
          <p:spPr>
            <a:xfrm>
              <a:off x="11921" y="1741"/>
              <a:ext cx="3871" cy="16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altLang="zh-CN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yuè liang</a:t>
              </a:r>
              <a:endParaRPr lang="en-US" altLang="zh-CN" sz="32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lvl="0" algn="ctr">
                <a:defRPr/>
              </a:pPr>
              <a:r>
                <a:rPr kumimoji="0" 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</a:rPr>
                <a:t>月亮</a:t>
              </a:r>
              <a:endParaRPr kumimoji="0" lang="zh-CN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endParaRPr>
            </a:p>
          </p:txBody>
        </p:sp>
      </p:grpSp>
      <p:grpSp>
        <p:nvGrpSpPr>
          <p:cNvPr id="10" name="ren"/>
          <p:cNvGrpSpPr/>
          <p:nvPr/>
        </p:nvGrpSpPr>
        <p:grpSpPr>
          <a:xfrm>
            <a:off x="6032500" y="3383915"/>
            <a:ext cx="2475230" cy="1278255"/>
            <a:chOff x="11894" y="1534"/>
            <a:chExt cx="3898" cy="2013"/>
          </a:xfrm>
          <a:solidFill>
            <a:srgbClr val="FF4910"/>
          </a:solidFill>
        </p:grpSpPr>
        <p:sp>
          <p:nvSpPr>
            <p:cNvPr id="17" name="圆角矩形 16"/>
            <p:cNvSpPr/>
            <p:nvPr/>
          </p:nvSpPr>
          <p:spPr>
            <a:xfrm>
              <a:off x="11894" y="1534"/>
              <a:ext cx="3888" cy="2013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文本框 7"/>
            <p:cNvSpPr txBox="1"/>
            <p:nvPr/>
          </p:nvSpPr>
          <p:spPr>
            <a:xfrm>
              <a:off x="11921" y="1777"/>
              <a:ext cx="3871" cy="16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altLang="zh-CN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bīng xiāng</a:t>
              </a:r>
              <a:endParaRPr lang="en-US" altLang="zh-CN" sz="32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lvl="0" algn="ctr">
                <a:defRPr/>
              </a:pP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</a:rPr>
                <a:t>冰箱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endParaRPr>
            </a:p>
          </p:txBody>
        </p:sp>
      </p:grpSp>
      <p:grpSp>
        <p:nvGrpSpPr>
          <p:cNvPr id="19" name="meiren"/>
          <p:cNvGrpSpPr/>
          <p:nvPr/>
        </p:nvGrpSpPr>
        <p:grpSpPr>
          <a:xfrm>
            <a:off x="8933815" y="1511935"/>
            <a:ext cx="2702560" cy="1278255"/>
            <a:chOff x="11651" y="1534"/>
            <a:chExt cx="4256" cy="2013"/>
          </a:xfrm>
          <a:solidFill>
            <a:srgbClr val="FF4910"/>
          </a:solidFill>
        </p:grpSpPr>
        <p:sp>
          <p:nvSpPr>
            <p:cNvPr id="20" name="圆角矩形 19"/>
            <p:cNvSpPr/>
            <p:nvPr/>
          </p:nvSpPr>
          <p:spPr>
            <a:xfrm>
              <a:off x="11894" y="1534"/>
              <a:ext cx="3888" cy="2013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文本框 7"/>
            <p:cNvSpPr txBox="1"/>
            <p:nvPr/>
          </p:nvSpPr>
          <p:spPr>
            <a:xfrm>
              <a:off x="11651" y="1753"/>
              <a:ext cx="4256" cy="1695"/>
            </a:xfrm>
            <a:prstGeom prst="rect">
              <a:avLst/>
            </a:prstGeom>
            <a:solidFill>
              <a:srgbClr val="000000">
                <a:alpha val="0"/>
              </a:srgbClr>
            </a:solidFill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diàn shì jíe mù</a:t>
              </a:r>
              <a:endParaRPr lang="en-US" sz="32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lvl="0" algn="ctr">
                <a:defRPr/>
              </a:pPr>
              <a:r>
                <a:rPr kumimoji="0" 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</a:rPr>
                <a:t>电视节目</a:t>
              </a:r>
              <a:endParaRPr kumimoji="0" lang="zh-CN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endParaRPr>
            </a:p>
          </p:txBody>
        </p:sp>
      </p:grpSp>
      <p:grpSp>
        <p:nvGrpSpPr>
          <p:cNvPr id="22" name="laoshi"/>
          <p:cNvGrpSpPr/>
          <p:nvPr/>
        </p:nvGrpSpPr>
        <p:grpSpPr>
          <a:xfrm>
            <a:off x="9167495" y="5254625"/>
            <a:ext cx="2468880" cy="1278255"/>
            <a:chOff x="11894" y="1534"/>
            <a:chExt cx="3888" cy="2013"/>
          </a:xfrm>
        </p:grpSpPr>
        <p:sp>
          <p:nvSpPr>
            <p:cNvPr id="23" name="圆角矩形 22"/>
            <p:cNvSpPr/>
            <p:nvPr/>
          </p:nvSpPr>
          <p:spPr>
            <a:xfrm>
              <a:off x="11894" y="1534"/>
              <a:ext cx="3888" cy="2013"/>
            </a:xfrm>
            <a:prstGeom prst="roundRect">
              <a:avLst/>
            </a:prstGeom>
            <a:solidFill>
              <a:srgbClr val="FF49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文本框 7"/>
            <p:cNvSpPr txBox="1"/>
            <p:nvPr/>
          </p:nvSpPr>
          <p:spPr>
            <a:xfrm>
              <a:off x="11921" y="1741"/>
              <a:ext cx="3735" cy="15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sz="2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cài dān </a:t>
              </a:r>
              <a:br>
                <a:rPr lang="en-US" sz="2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</a:br>
              <a:r>
                <a:rPr lang="zh-CN" altLang="en-US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菜单</a:t>
              </a:r>
              <a:endParaRPr lang="zh-CN" altLang="en-US" sz="32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25" name="xuesheng"/>
          <p:cNvGrpSpPr/>
          <p:nvPr/>
        </p:nvGrpSpPr>
        <p:grpSpPr>
          <a:xfrm>
            <a:off x="9086400" y="3383280"/>
            <a:ext cx="2615565" cy="1278255"/>
            <a:chOff x="11766" y="1534"/>
            <a:chExt cx="4119" cy="2013"/>
          </a:xfrm>
        </p:grpSpPr>
        <p:sp>
          <p:nvSpPr>
            <p:cNvPr id="26" name="圆角矩形 25"/>
            <p:cNvSpPr/>
            <p:nvPr/>
          </p:nvSpPr>
          <p:spPr>
            <a:xfrm>
              <a:off x="11894" y="1534"/>
              <a:ext cx="3888" cy="2013"/>
            </a:xfrm>
            <a:prstGeom prst="roundRect">
              <a:avLst/>
            </a:prstGeom>
            <a:solidFill>
              <a:srgbClr val="FF49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文本框 7"/>
            <p:cNvSpPr txBox="1"/>
            <p:nvPr/>
          </p:nvSpPr>
          <p:spPr>
            <a:xfrm>
              <a:off x="11766" y="1777"/>
              <a:ext cx="4119" cy="16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altLang="zh-CN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pán zi</a:t>
              </a:r>
              <a:endParaRPr lang="en-US" altLang="zh-CN" sz="32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lvl="0" algn="ctr">
                <a:defRPr/>
              </a:pPr>
              <a:r>
                <a:rPr kumimoji="0" 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</a:rPr>
                <a:t>盘子</a:t>
              </a:r>
              <a:endParaRPr kumimoji="0" lang="zh-CN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endParaRPr>
            </a:p>
          </p:txBody>
        </p:sp>
      </p:grpSp>
      <p:cxnSp>
        <p:nvCxnSpPr>
          <p:cNvPr id="40" name="肘形连接符 39"/>
          <p:cNvCxnSpPr>
            <a:stCxn id="9" idx="0"/>
            <a:endCxn id="23" idx="2"/>
          </p:cNvCxnSpPr>
          <p:nvPr/>
        </p:nvCxnSpPr>
        <p:spPr>
          <a:xfrm rot="16200000" flipH="1">
            <a:off x="3345180" y="-523875"/>
            <a:ext cx="5065395" cy="9048115"/>
          </a:xfrm>
          <a:prstGeom prst="bentConnector5">
            <a:avLst>
              <a:gd name="adj1" fmla="val -4701"/>
              <a:gd name="adj2" fmla="val 48670"/>
              <a:gd name="adj3" fmla="val 104701"/>
            </a:avLst>
          </a:prstGeom>
          <a:ln w="38100">
            <a:solidFill>
              <a:srgbClr val="FF491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mei"/>
          <p:cNvGrpSpPr/>
          <p:nvPr/>
        </p:nvGrpSpPr>
        <p:grpSpPr>
          <a:xfrm>
            <a:off x="6032500" y="1512570"/>
            <a:ext cx="2475230" cy="1278255"/>
            <a:chOff x="11894" y="1534"/>
            <a:chExt cx="3898" cy="2013"/>
          </a:xfrm>
          <a:solidFill>
            <a:srgbClr val="FF4910"/>
          </a:solidFill>
        </p:grpSpPr>
        <p:sp>
          <p:nvSpPr>
            <p:cNvPr id="32" name="圆角矩形 31"/>
            <p:cNvSpPr/>
            <p:nvPr/>
          </p:nvSpPr>
          <p:spPr>
            <a:xfrm>
              <a:off x="11894" y="1534"/>
              <a:ext cx="3888" cy="2013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11921" y="1741"/>
              <a:ext cx="3871" cy="16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xiāng jiāo</a:t>
              </a:r>
              <a:endParaRPr lang="en-US" sz="32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lvl="0" algn="ctr">
                <a:defRPr/>
              </a:pPr>
              <a:r>
                <a:rPr kumimoji="0" 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</a:rPr>
                <a:t>香蕉</a:t>
              </a:r>
              <a:endParaRPr kumimoji="0" lang="zh-CN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endParaRPr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1781810" y="473075"/>
            <a:ext cx="90170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2800" b="1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   </a:t>
            </a:r>
            <a:endParaRPr lang="zh-CN" altLang="en-US" sz="2800" b="1">
              <a:solidFill>
                <a:srgbClr val="FF0000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Comic Sans MS" panose="030F0702030302020204" pitchFamily="66" charset="0"/>
              <a:sym typeface="+mn-ea"/>
            </a:endParaRPr>
          </a:p>
        </p:txBody>
      </p:sp>
    </p:spTree>
    <p:custDataLst>
      <p:tags r:id="rId9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0" name="voltag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1" name="great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  <p:seq concurrent="1" nextAc="seek">
              <p:cTn id="27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8" fill="hold">
                      <p:stCondLst>
                        <p:cond delay="0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3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2" name="哦n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36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7" fill="hold">
                      <p:stCondLst>
                        <p:cond delay="0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3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2" name="哦n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seq concurrent="1" nextAc="seek">
              <p:cTn id="45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6" fill="hold">
                      <p:stCondLst>
                        <p:cond delay="0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2" name="哦n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seq concurrent="1" nextAc="seek">
              <p:cTn id="54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5" fill="hold">
                      <p:stCondLst>
                        <p:cond delay="0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2" name="哦n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seq concurrent="1" nextAc="seek">
              <p:cTn id="63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4" fill="hold">
                      <p:stCondLst>
                        <p:cond delay="0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7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8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9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0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71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2" name="哦n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seq concurrent="1" nextAc="seek">
              <p:cTn id="7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3" fill="hold">
                      <p:stCondLst>
                        <p:cond delay="0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7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7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8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2" name="哦n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81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2" fill="hold">
                      <p:stCondLst>
                        <p:cond delay="0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85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6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7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8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89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8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2" name="哦n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seq concurrent="1" nextAc="seek">
              <p:cTn id="90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1" fill="hold">
                      <p:stCondLst>
                        <p:cond delay="0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9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9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9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9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2" name="哦n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seq concurrent="1" nextAc="seek">
              <p:cTn id="99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0" fill="hold">
                      <p:stCondLst>
                        <p:cond delay="0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0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0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0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2" name="哦n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seq concurrent="1" nextAc="seek">
              <p:cTn id="108" restart="whenNotActive" fill="hold" evtFilter="cancelBubble" nodeType="interactiveSeq">
                <p:stCondLst>
                  <p:cond evt="onClick" delay="0">
                    <p:tgtEl>
                      <p:spTgt spid="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9" fill="hold">
                      <p:stCondLst>
                        <p:cond delay="0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1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1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1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2" name="哦n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5" name="文本框 7"/>
          <p:cNvSpPr txBox="1"/>
          <p:nvPr/>
        </p:nvSpPr>
        <p:spPr>
          <a:xfrm>
            <a:off x="165735" y="2139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热身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115760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warm-up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12" name="中国" descr="D:\香蕉.jpg香蕉"/>
          <p:cNvPicPr>
            <a:picLocks noChangeArrowheads="1"/>
          </p:cNvPicPr>
          <p:nvPr>
            <p:custDataLst>
              <p:tags r:id="rId2"/>
            </p:custDataLst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359825" y="5040000"/>
            <a:ext cx="1987200" cy="1375200"/>
          </a:xfrm>
          <a:prstGeom prst="rect">
            <a:avLst/>
          </a:prstGeom>
          <a:ln w="12700" cap="sq">
            <a:solidFill>
              <a:srgbClr val="CEB371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国人" descr="D:\节目3.jpg节目3"/>
          <p:cNvPicPr>
            <a:picLocks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987800" y="5040000"/>
            <a:ext cx="1987200" cy="1375200"/>
          </a:xfrm>
          <a:prstGeom prst="rect">
            <a:avLst/>
          </a:prstGeom>
          <a:ln w="12700" cap="sq">
            <a:solidFill>
              <a:srgbClr val="CEB371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4" name="美国" descr="D:\月2.jpg月2"/>
          <p:cNvPicPr>
            <a:picLocks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879993" y="1440000"/>
            <a:ext cx="1987200" cy="1375200"/>
          </a:xfrm>
          <a:prstGeom prst="rect">
            <a:avLst/>
          </a:prstGeom>
          <a:ln w="12700" cap="sq">
            <a:solidFill>
              <a:srgbClr val="CEB371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5" name="美人" descr="D:\冰箱.jpg冰箱"/>
          <p:cNvPicPr>
            <a:picLocks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879507" y="3240000"/>
            <a:ext cx="1987200" cy="1375200"/>
          </a:xfrm>
          <a:prstGeom prst="rect">
            <a:avLst/>
          </a:prstGeom>
          <a:ln w="12700" cap="sq">
            <a:solidFill>
              <a:srgbClr val="CEB371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4" descr="D:\盘子.jpg盘子"/>
          <p:cNvPicPr>
            <a:picLocks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360294" y="3239590"/>
            <a:ext cx="1987200" cy="1375200"/>
          </a:xfrm>
          <a:prstGeom prst="rect">
            <a:avLst/>
          </a:prstGeom>
          <a:ln w="12700" cap="sq">
            <a:solidFill>
              <a:srgbClr val="CEB371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3" name="zhong"/>
          <p:cNvGrpSpPr/>
          <p:nvPr/>
        </p:nvGrpSpPr>
        <p:grpSpPr>
          <a:xfrm>
            <a:off x="6032500" y="5256000"/>
            <a:ext cx="2475230" cy="1278255"/>
            <a:chOff x="11894" y="1534"/>
            <a:chExt cx="3898" cy="2013"/>
          </a:xfrm>
        </p:grpSpPr>
        <p:sp>
          <p:nvSpPr>
            <p:cNvPr id="2" name="圆角矩形 1"/>
            <p:cNvSpPr/>
            <p:nvPr/>
          </p:nvSpPr>
          <p:spPr>
            <a:xfrm>
              <a:off x="11894" y="1534"/>
              <a:ext cx="3888" cy="2013"/>
            </a:xfrm>
            <a:prstGeom prst="roundRect">
              <a:avLst/>
            </a:prstGeom>
            <a:solidFill>
              <a:srgbClr val="FF49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" name="文本框 7"/>
            <p:cNvSpPr txBox="1"/>
            <p:nvPr/>
          </p:nvSpPr>
          <p:spPr>
            <a:xfrm>
              <a:off x="11921" y="1741"/>
              <a:ext cx="3871" cy="16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altLang="zh-CN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yuè liang</a:t>
              </a:r>
              <a:endParaRPr lang="en-US" altLang="zh-CN" sz="32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lvl="0" algn="ctr">
                <a:defRPr/>
              </a:pPr>
              <a:r>
                <a:rPr lang="zh-CN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月亮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endParaRPr>
            </a:p>
          </p:txBody>
        </p:sp>
      </p:grpSp>
      <p:grpSp>
        <p:nvGrpSpPr>
          <p:cNvPr id="6" name="mei"/>
          <p:cNvGrpSpPr/>
          <p:nvPr/>
        </p:nvGrpSpPr>
        <p:grpSpPr>
          <a:xfrm>
            <a:off x="6032500" y="1511935"/>
            <a:ext cx="2475230" cy="1278255"/>
            <a:chOff x="11894" y="1534"/>
            <a:chExt cx="3898" cy="2013"/>
          </a:xfrm>
        </p:grpSpPr>
        <p:sp>
          <p:nvSpPr>
            <p:cNvPr id="7" name="圆角矩形 6"/>
            <p:cNvSpPr/>
            <p:nvPr/>
          </p:nvSpPr>
          <p:spPr>
            <a:xfrm>
              <a:off x="11894" y="1534"/>
              <a:ext cx="3888" cy="2013"/>
            </a:xfrm>
            <a:prstGeom prst="roundRect">
              <a:avLst/>
            </a:prstGeom>
            <a:solidFill>
              <a:srgbClr val="FF49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11921" y="1759"/>
              <a:ext cx="3871" cy="16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xiāng jiāo</a:t>
              </a:r>
              <a:endParaRPr lang="en-US" sz="32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lvl="0" algn="ctr">
                <a:defRPr/>
              </a:pPr>
              <a:r>
                <a:rPr lang="zh-CN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香蕉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endParaRPr>
            </a:p>
          </p:txBody>
        </p:sp>
      </p:grpSp>
      <p:grpSp>
        <p:nvGrpSpPr>
          <p:cNvPr id="10" name="ren"/>
          <p:cNvGrpSpPr/>
          <p:nvPr/>
        </p:nvGrpSpPr>
        <p:grpSpPr>
          <a:xfrm>
            <a:off x="6032500" y="3383915"/>
            <a:ext cx="2475230" cy="1278255"/>
            <a:chOff x="11894" y="1534"/>
            <a:chExt cx="3898" cy="2013"/>
          </a:xfrm>
        </p:grpSpPr>
        <p:sp>
          <p:nvSpPr>
            <p:cNvPr id="17" name="圆角矩形 16"/>
            <p:cNvSpPr/>
            <p:nvPr/>
          </p:nvSpPr>
          <p:spPr>
            <a:xfrm>
              <a:off x="11894" y="1534"/>
              <a:ext cx="3888" cy="2013"/>
            </a:xfrm>
            <a:prstGeom prst="roundRect">
              <a:avLst/>
            </a:prstGeom>
            <a:solidFill>
              <a:srgbClr val="FF49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文本框 7"/>
            <p:cNvSpPr txBox="1"/>
            <p:nvPr/>
          </p:nvSpPr>
          <p:spPr>
            <a:xfrm>
              <a:off x="11921" y="1760"/>
              <a:ext cx="3871" cy="16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altLang="zh-CN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bīng xiāng</a:t>
              </a:r>
              <a:endParaRPr lang="en-US" altLang="zh-CN" sz="32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lvl="0" algn="ctr">
                <a:defRPr/>
              </a:pPr>
              <a:r>
                <a:rPr lang="zh-CN" altLang="en-US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冰箱</a:t>
              </a:r>
              <a:endParaRPr lang="zh-CN" sz="32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19" name="meiren"/>
          <p:cNvGrpSpPr/>
          <p:nvPr/>
        </p:nvGrpSpPr>
        <p:grpSpPr>
          <a:xfrm>
            <a:off x="8956860" y="1511935"/>
            <a:ext cx="2788920" cy="1278255"/>
            <a:chOff x="11690" y="1534"/>
            <a:chExt cx="4392" cy="2013"/>
          </a:xfrm>
        </p:grpSpPr>
        <p:sp>
          <p:nvSpPr>
            <p:cNvPr id="20" name="圆角矩形 19"/>
            <p:cNvSpPr/>
            <p:nvPr/>
          </p:nvSpPr>
          <p:spPr>
            <a:xfrm>
              <a:off x="11894" y="1534"/>
              <a:ext cx="3888" cy="2013"/>
            </a:xfrm>
            <a:prstGeom prst="roundRect">
              <a:avLst/>
            </a:prstGeom>
            <a:solidFill>
              <a:srgbClr val="FF49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文本框 7"/>
            <p:cNvSpPr txBox="1"/>
            <p:nvPr/>
          </p:nvSpPr>
          <p:spPr>
            <a:xfrm>
              <a:off x="11690" y="1741"/>
              <a:ext cx="4392" cy="16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diàn shì jié mù</a:t>
              </a:r>
              <a:endParaRPr lang="en-US" sz="32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lvl="0" algn="ctr">
                <a:defRPr/>
              </a:pPr>
              <a:r>
                <a:rPr lang="en-US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电视节目</a:t>
              </a:r>
              <a:endParaRPr lang="en-US" sz="32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22" name="laoshi"/>
          <p:cNvGrpSpPr/>
          <p:nvPr/>
        </p:nvGrpSpPr>
        <p:grpSpPr>
          <a:xfrm>
            <a:off x="9086400" y="3383915"/>
            <a:ext cx="2718435" cy="1278255"/>
            <a:chOff x="11703" y="1534"/>
            <a:chExt cx="4281" cy="2013"/>
          </a:xfrm>
        </p:grpSpPr>
        <p:sp>
          <p:nvSpPr>
            <p:cNvPr id="23" name="圆角矩形 22"/>
            <p:cNvSpPr/>
            <p:nvPr/>
          </p:nvSpPr>
          <p:spPr>
            <a:xfrm>
              <a:off x="11894" y="1534"/>
              <a:ext cx="3888" cy="2013"/>
            </a:xfrm>
            <a:prstGeom prst="roundRect">
              <a:avLst/>
            </a:prstGeom>
            <a:solidFill>
              <a:srgbClr val="FF49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文本框 7"/>
            <p:cNvSpPr txBox="1"/>
            <p:nvPr/>
          </p:nvSpPr>
          <p:spPr>
            <a:xfrm>
              <a:off x="11703" y="1750"/>
              <a:ext cx="4281" cy="16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altLang="zh-CN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pán zi</a:t>
              </a:r>
              <a:endParaRPr lang="en-US" altLang="zh-CN" sz="32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lvl="0" algn="ctr">
                <a:defRPr/>
              </a:pPr>
              <a:r>
                <a:rPr lang="zh-CN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盘子</a:t>
              </a:r>
              <a:endParaRPr kumimoji="0" lang="zh-CN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endParaRPr>
            </a:p>
          </p:txBody>
        </p:sp>
      </p:grpSp>
      <p:cxnSp>
        <p:nvCxnSpPr>
          <p:cNvPr id="40" name="肘形连接符 39"/>
          <p:cNvCxnSpPr>
            <a:stCxn id="9" idx="0"/>
            <a:endCxn id="23" idx="0"/>
          </p:cNvCxnSpPr>
          <p:nvPr/>
        </p:nvCxnSpPr>
        <p:spPr>
          <a:xfrm rot="16200000" flipH="1">
            <a:off x="5825808" y="-1232217"/>
            <a:ext cx="144145" cy="9088120"/>
          </a:xfrm>
          <a:prstGeom prst="bentConnector3">
            <a:avLst>
              <a:gd name="adj1" fmla="val -165419"/>
            </a:avLst>
          </a:prstGeom>
          <a:ln w="38100">
            <a:solidFill>
              <a:srgbClr val="FF491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8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9" name="voltag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0" name="great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  <p:seq concurrent="1" nextAc="seek">
              <p:cTn id="27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8" fill="hold">
                      <p:stCondLst>
                        <p:cond delay="0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3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1" name="哦n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36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7" fill="hold">
                      <p:stCondLst>
                        <p:cond delay="0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3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1" name="哦n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seq concurrent="1" nextAc="seek">
              <p:cTn id="45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6" fill="hold">
                      <p:stCondLst>
                        <p:cond delay="0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1" name="哦n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seq concurrent="1" nextAc="seek">
              <p:cTn id="54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5" fill="hold">
                      <p:stCondLst>
                        <p:cond delay="0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1" name="哦n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seq concurrent="1" nextAc="seek">
              <p:cTn id="6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4" fill="hold">
                      <p:stCondLst>
                        <p:cond delay="0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7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8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9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0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71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1" name="哦n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7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3" fill="hold">
                      <p:stCondLst>
                        <p:cond delay="0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7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7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8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1" name="哦n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seq concurrent="1" nextAc="seek">
              <p:cTn id="81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2" fill="hold">
                      <p:stCondLst>
                        <p:cond delay="0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85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6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7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8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89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8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1" name="哦n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90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1" fill="hold">
                      <p:stCondLst>
                        <p:cond delay="0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9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9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9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9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1" name="哦n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5" name="文本框 7"/>
          <p:cNvSpPr txBox="1"/>
          <p:nvPr/>
        </p:nvSpPr>
        <p:spPr>
          <a:xfrm>
            <a:off x="165735" y="2139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热身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115760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warm-up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13" name="国人" descr="D:\节目3.jpg节目3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80000" y="5040003"/>
            <a:ext cx="1987200" cy="1375200"/>
          </a:xfrm>
          <a:prstGeom prst="rect">
            <a:avLst/>
          </a:prstGeom>
          <a:ln w="12700" cap="sq">
            <a:solidFill>
              <a:srgbClr val="CEB371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4" name="美国" descr="D:\月2.jpg月2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79993" y="1440000"/>
            <a:ext cx="1987200" cy="1375200"/>
          </a:xfrm>
          <a:prstGeom prst="rect">
            <a:avLst/>
          </a:prstGeom>
          <a:ln w="12700" cap="sq">
            <a:solidFill>
              <a:srgbClr val="CEB371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5" name="美人" descr="D:\冰箱.jpg冰箱"/>
          <p:cNvPicPr>
            <a:picLocks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879507" y="3240000"/>
            <a:ext cx="1987200" cy="1375200"/>
          </a:xfrm>
          <a:prstGeom prst="rect">
            <a:avLst/>
          </a:prstGeom>
          <a:ln w="12700" cap="sq">
            <a:solidFill>
              <a:srgbClr val="CEB371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4" descr="D:\香蕉.jpg香蕉"/>
          <p:cNvPicPr>
            <a:picLocks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60000" y="5040000"/>
            <a:ext cx="1987200" cy="1375200"/>
          </a:xfrm>
          <a:prstGeom prst="rect">
            <a:avLst/>
          </a:prstGeom>
          <a:ln w="12700" cap="sq">
            <a:solidFill>
              <a:srgbClr val="CEB371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6" name="mei"/>
          <p:cNvGrpSpPr/>
          <p:nvPr/>
        </p:nvGrpSpPr>
        <p:grpSpPr>
          <a:xfrm>
            <a:off x="6032500" y="5255260"/>
            <a:ext cx="2475230" cy="1699895"/>
            <a:chOff x="11894" y="1534"/>
            <a:chExt cx="3898" cy="2677"/>
          </a:xfrm>
        </p:grpSpPr>
        <p:sp>
          <p:nvSpPr>
            <p:cNvPr id="7" name="圆角矩形 6"/>
            <p:cNvSpPr/>
            <p:nvPr/>
          </p:nvSpPr>
          <p:spPr>
            <a:xfrm>
              <a:off x="11894" y="1534"/>
              <a:ext cx="3888" cy="2013"/>
            </a:xfrm>
            <a:prstGeom prst="roundRect">
              <a:avLst/>
            </a:prstGeom>
            <a:solidFill>
              <a:srgbClr val="FF49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11921" y="1741"/>
              <a:ext cx="3871" cy="247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altLang="zh-CN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yuè liang</a:t>
              </a:r>
              <a:endParaRPr lang="en-US" altLang="zh-CN" sz="32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lvl="0" algn="ctr">
                <a:defRPr/>
              </a:pPr>
              <a:r>
                <a:rPr lang="zh-CN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月亮</a:t>
              </a:r>
              <a:endParaRPr kumimoji="0" lang="zh-CN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endParaRPr>
            </a:p>
            <a:p>
              <a:pPr lvl="0" algn="ctr">
                <a:defRPr/>
              </a:pP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endParaRPr>
            </a:p>
          </p:txBody>
        </p:sp>
      </p:grpSp>
      <p:grpSp>
        <p:nvGrpSpPr>
          <p:cNvPr id="10" name="ren"/>
          <p:cNvGrpSpPr/>
          <p:nvPr/>
        </p:nvGrpSpPr>
        <p:grpSpPr>
          <a:xfrm>
            <a:off x="6032500" y="3383915"/>
            <a:ext cx="2475230" cy="1278255"/>
            <a:chOff x="11894" y="1534"/>
            <a:chExt cx="3898" cy="2013"/>
          </a:xfrm>
        </p:grpSpPr>
        <p:sp>
          <p:nvSpPr>
            <p:cNvPr id="17" name="圆角矩形 16"/>
            <p:cNvSpPr/>
            <p:nvPr/>
          </p:nvSpPr>
          <p:spPr>
            <a:xfrm>
              <a:off x="11894" y="1534"/>
              <a:ext cx="3888" cy="2013"/>
            </a:xfrm>
            <a:prstGeom prst="roundRect">
              <a:avLst/>
            </a:prstGeom>
            <a:solidFill>
              <a:srgbClr val="FF49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文本框 7"/>
            <p:cNvSpPr txBox="1"/>
            <p:nvPr/>
          </p:nvSpPr>
          <p:spPr>
            <a:xfrm>
              <a:off x="11921" y="1741"/>
              <a:ext cx="3871" cy="16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altLang="zh-CN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bīng xiāng</a:t>
              </a:r>
              <a:endParaRPr lang="en-US" altLang="zh-CN" sz="32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lvl="0" algn="ctr">
                <a:defRPr/>
              </a:pPr>
              <a:r>
                <a:rPr lang="zh-CN" altLang="en-US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冰箱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endParaRPr>
            </a:p>
          </p:txBody>
        </p:sp>
      </p:grpSp>
      <p:grpSp>
        <p:nvGrpSpPr>
          <p:cNvPr id="19" name="meiren"/>
          <p:cNvGrpSpPr/>
          <p:nvPr/>
        </p:nvGrpSpPr>
        <p:grpSpPr>
          <a:xfrm>
            <a:off x="8979535" y="1512000"/>
            <a:ext cx="2685415" cy="1278255"/>
            <a:chOff x="11723" y="1534"/>
            <a:chExt cx="4229" cy="2013"/>
          </a:xfrm>
        </p:grpSpPr>
        <p:sp>
          <p:nvSpPr>
            <p:cNvPr id="20" name="圆角矩形 19"/>
            <p:cNvSpPr/>
            <p:nvPr/>
          </p:nvSpPr>
          <p:spPr>
            <a:xfrm>
              <a:off x="11894" y="1534"/>
              <a:ext cx="3888" cy="2013"/>
            </a:xfrm>
            <a:prstGeom prst="roundRect">
              <a:avLst/>
            </a:prstGeom>
            <a:solidFill>
              <a:srgbClr val="FF49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文本框 7"/>
            <p:cNvSpPr txBox="1"/>
            <p:nvPr/>
          </p:nvSpPr>
          <p:spPr>
            <a:xfrm>
              <a:off x="11723" y="1693"/>
              <a:ext cx="4229" cy="16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diàn shì jié mù</a:t>
              </a:r>
              <a:endParaRPr lang="en-US" sz="32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lvl="0" algn="ctr">
                <a:defRPr/>
              </a:pPr>
              <a:r>
                <a:rPr lang="en-US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电视节目</a:t>
              </a:r>
              <a:endParaRPr lang="en-US" sz="32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22" name="laoshi"/>
          <p:cNvGrpSpPr/>
          <p:nvPr/>
        </p:nvGrpSpPr>
        <p:grpSpPr>
          <a:xfrm>
            <a:off x="6032500" y="1512000"/>
            <a:ext cx="2475230" cy="1278255"/>
            <a:chOff x="11894" y="1534"/>
            <a:chExt cx="3898" cy="2013"/>
          </a:xfrm>
        </p:grpSpPr>
        <p:sp>
          <p:nvSpPr>
            <p:cNvPr id="23" name="圆角矩形 22"/>
            <p:cNvSpPr/>
            <p:nvPr/>
          </p:nvSpPr>
          <p:spPr>
            <a:xfrm>
              <a:off x="11894" y="1534"/>
              <a:ext cx="3888" cy="2013"/>
            </a:xfrm>
            <a:prstGeom prst="roundRect">
              <a:avLst/>
            </a:prstGeom>
            <a:solidFill>
              <a:srgbClr val="FF49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文本框 7"/>
            <p:cNvSpPr txBox="1"/>
            <p:nvPr/>
          </p:nvSpPr>
          <p:spPr>
            <a:xfrm>
              <a:off x="11921" y="1768"/>
              <a:ext cx="3871" cy="16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xiāng jiāo</a:t>
              </a:r>
              <a:endParaRPr lang="en-US" sz="32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lvl="0" algn="ctr">
                <a:defRPr/>
              </a:pPr>
              <a:r>
                <a:rPr lang="zh-CN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香蕉</a:t>
              </a:r>
              <a:endParaRPr kumimoji="0" lang="zh-CN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endParaRPr>
            </a:p>
          </p:txBody>
        </p:sp>
      </p:grpSp>
      <p:cxnSp>
        <p:nvCxnSpPr>
          <p:cNvPr id="40" name="肘形连接符 39"/>
          <p:cNvCxnSpPr>
            <a:stCxn id="9" idx="0"/>
            <a:endCxn id="23" idx="0"/>
          </p:cNvCxnSpPr>
          <p:nvPr/>
        </p:nvCxnSpPr>
        <p:spPr>
          <a:xfrm rot="16200000">
            <a:off x="2546350" y="319405"/>
            <a:ext cx="3528060" cy="5913120"/>
          </a:xfrm>
          <a:prstGeom prst="bentConnector3">
            <a:avLst>
              <a:gd name="adj1" fmla="val 106749"/>
            </a:avLst>
          </a:prstGeom>
          <a:ln w="38100">
            <a:solidFill>
              <a:srgbClr val="FF491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6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7" name="voltag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8" name="great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  <p:seq concurrent="1" nextAc="seek">
              <p:cTn id="27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8" fill="hold">
                      <p:stCondLst>
                        <p:cond delay="0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3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9" name="哦n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36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7" fill="hold">
                      <p:stCondLst>
                        <p:cond delay="0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3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9" name="哦n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seq concurrent="1" nextAc="seek">
              <p:cTn id="45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6" fill="hold">
                      <p:stCondLst>
                        <p:cond delay="0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9" name="哦n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seq concurrent="1" nextAc="seek">
              <p:cTn id="54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5" fill="hold">
                      <p:stCondLst>
                        <p:cond delay="0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9" name="哦n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seq concurrent="1" nextAc="seek">
              <p:cTn id="63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4" fill="hold">
                      <p:stCondLst>
                        <p:cond delay="0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7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8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9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0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71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9" name="哦n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72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3" fill="hold">
                      <p:stCondLst>
                        <p:cond delay="0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7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7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8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9" name="哦n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5" name="文本框 7"/>
          <p:cNvSpPr txBox="1"/>
          <p:nvPr/>
        </p:nvSpPr>
        <p:spPr>
          <a:xfrm>
            <a:off x="165735" y="2139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热身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115760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warm-up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13" name="国人" descr="D:\节目3.jpg节目3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80000" y="5040000"/>
            <a:ext cx="1987200" cy="1375200"/>
          </a:xfrm>
          <a:prstGeom prst="rect">
            <a:avLst/>
          </a:prstGeom>
          <a:ln w="12700" cap="sq">
            <a:solidFill>
              <a:srgbClr val="CEB371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5" name="美人" descr="D:\冰箱.jpg冰箱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80000" y="3240000"/>
            <a:ext cx="1987200" cy="1375200"/>
          </a:xfrm>
          <a:prstGeom prst="rect">
            <a:avLst/>
          </a:prstGeom>
          <a:ln w="12700" cap="sq">
            <a:solidFill>
              <a:srgbClr val="CEB371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4" descr="D:\月2.jpg月2"/>
          <p:cNvPicPr>
            <a:picLocks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880000" y="1439365"/>
            <a:ext cx="1987200" cy="1375200"/>
          </a:xfrm>
          <a:prstGeom prst="rect">
            <a:avLst/>
          </a:prstGeom>
          <a:ln w="12700" cap="sq">
            <a:solidFill>
              <a:srgbClr val="CEB371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0" name="ren"/>
          <p:cNvGrpSpPr/>
          <p:nvPr/>
        </p:nvGrpSpPr>
        <p:grpSpPr>
          <a:xfrm>
            <a:off x="6032500" y="3383915"/>
            <a:ext cx="2475230" cy="1278255"/>
            <a:chOff x="11894" y="1534"/>
            <a:chExt cx="3898" cy="2013"/>
          </a:xfrm>
        </p:grpSpPr>
        <p:sp>
          <p:nvSpPr>
            <p:cNvPr id="17" name="圆角矩形 16"/>
            <p:cNvSpPr/>
            <p:nvPr/>
          </p:nvSpPr>
          <p:spPr>
            <a:xfrm>
              <a:off x="11894" y="1534"/>
              <a:ext cx="3888" cy="2013"/>
            </a:xfrm>
            <a:prstGeom prst="roundRect">
              <a:avLst/>
            </a:prstGeom>
            <a:solidFill>
              <a:srgbClr val="FF49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文本框 7"/>
            <p:cNvSpPr txBox="1"/>
            <p:nvPr/>
          </p:nvSpPr>
          <p:spPr>
            <a:xfrm>
              <a:off x="11921" y="1732"/>
              <a:ext cx="3871" cy="16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altLang="zh-CN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bīng xiāng</a:t>
              </a:r>
              <a:endParaRPr lang="en-US" altLang="zh-CN" sz="32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lvl="0" algn="ctr">
                <a:defRPr/>
              </a:pP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</a:rPr>
                <a:t>冰箱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endParaRPr>
            </a:p>
          </p:txBody>
        </p:sp>
      </p:grpSp>
      <p:grpSp>
        <p:nvGrpSpPr>
          <p:cNvPr id="19" name="meiren"/>
          <p:cNvGrpSpPr/>
          <p:nvPr/>
        </p:nvGrpSpPr>
        <p:grpSpPr>
          <a:xfrm>
            <a:off x="9088120" y="1511935"/>
            <a:ext cx="2592705" cy="1278255"/>
            <a:chOff x="11894" y="1534"/>
            <a:chExt cx="4083" cy="2013"/>
          </a:xfrm>
        </p:grpSpPr>
        <p:sp>
          <p:nvSpPr>
            <p:cNvPr id="20" name="圆角矩形 19"/>
            <p:cNvSpPr/>
            <p:nvPr/>
          </p:nvSpPr>
          <p:spPr>
            <a:xfrm>
              <a:off x="11894" y="1534"/>
              <a:ext cx="3888" cy="2013"/>
            </a:xfrm>
            <a:prstGeom prst="roundRect">
              <a:avLst/>
            </a:prstGeom>
            <a:solidFill>
              <a:srgbClr val="FF49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文本框 7"/>
            <p:cNvSpPr txBox="1"/>
            <p:nvPr/>
          </p:nvSpPr>
          <p:spPr>
            <a:xfrm>
              <a:off x="11921" y="1741"/>
              <a:ext cx="4056" cy="16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diàn shì jié mù</a:t>
              </a:r>
              <a:endParaRPr lang="en-US" sz="32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lvl="0" algn="ctr">
                <a:defRPr/>
              </a:pPr>
              <a:r>
                <a:rPr lang="en-US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电视节目</a:t>
              </a:r>
              <a:endParaRPr lang="en-US" sz="32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22" name="laoshi"/>
          <p:cNvGrpSpPr/>
          <p:nvPr/>
        </p:nvGrpSpPr>
        <p:grpSpPr>
          <a:xfrm>
            <a:off x="6033600" y="5255260"/>
            <a:ext cx="2475230" cy="1278255"/>
            <a:chOff x="11894" y="1534"/>
            <a:chExt cx="3898" cy="2013"/>
          </a:xfrm>
        </p:grpSpPr>
        <p:sp>
          <p:nvSpPr>
            <p:cNvPr id="23" name="圆角矩形 22"/>
            <p:cNvSpPr/>
            <p:nvPr/>
          </p:nvSpPr>
          <p:spPr>
            <a:xfrm>
              <a:off x="11894" y="1534"/>
              <a:ext cx="3888" cy="2013"/>
            </a:xfrm>
            <a:prstGeom prst="roundRect">
              <a:avLst/>
            </a:prstGeom>
            <a:solidFill>
              <a:srgbClr val="FF49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文本框 7"/>
            <p:cNvSpPr txBox="1"/>
            <p:nvPr/>
          </p:nvSpPr>
          <p:spPr>
            <a:xfrm>
              <a:off x="11921" y="1768"/>
              <a:ext cx="3871" cy="16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altLang="zh-CN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yuè liang</a:t>
              </a:r>
              <a:endParaRPr lang="en-US" altLang="zh-CN" sz="32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lvl="0" algn="ctr">
                <a:defRPr/>
              </a:pPr>
              <a:r>
                <a:rPr lang="zh-CN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月亮</a:t>
              </a:r>
              <a:endParaRPr kumimoji="0" lang="zh-CN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</p:grpSp>
      <p:cxnSp>
        <p:nvCxnSpPr>
          <p:cNvPr id="40" name="肘形连接符 39"/>
          <p:cNvCxnSpPr>
            <a:stCxn id="9" idx="0"/>
            <a:endCxn id="24" idx="1"/>
          </p:cNvCxnSpPr>
          <p:nvPr/>
        </p:nvCxnSpPr>
        <p:spPr>
          <a:xfrm rot="16200000" flipH="1">
            <a:off x="2710815" y="2602230"/>
            <a:ext cx="4502785" cy="2177415"/>
          </a:xfrm>
          <a:prstGeom prst="bentConnector4">
            <a:avLst>
              <a:gd name="adj1" fmla="val -5288"/>
              <a:gd name="adj2" fmla="val 72820"/>
            </a:avLst>
          </a:prstGeom>
          <a:ln w="38100">
            <a:solidFill>
              <a:srgbClr val="FF491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5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voltag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7" name="great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  <p:seq concurrent="1" nextAc="seek">
              <p:cTn id="27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8" fill="hold">
                      <p:stCondLst>
                        <p:cond delay="0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3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8" name="哦n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seq concurrent="1" nextAc="seek">
              <p:cTn id="36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7" fill="hold">
                      <p:stCondLst>
                        <p:cond delay="0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3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8" name="哦n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seq concurrent="1" nextAc="seek">
              <p:cTn id="45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6" fill="hold">
                      <p:stCondLst>
                        <p:cond delay="0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8" name="哦n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seq concurrent="1" nextAc="seek">
              <p:cTn id="54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5" fill="hold">
                      <p:stCondLst>
                        <p:cond delay="0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8" name="哦n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5" name="文本框 7"/>
          <p:cNvSpPr txBox="1"/>
          <p:nvPr/>
        </p:nvSpPr>
        <p:spPr>
          <a:xfrm>
            <a:off x="165735" y="2139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热身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115760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warm-up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13" name="国人" descr="D:\节目3.jpg节目3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80000" y="5040000"/>
            <a:ext cx="1987200" cy="1375200"/>
          </a:xfrm>
          <a:prstGeom prst="rect">
            <a:avLst/>
          </a:prstGeom>
          <a:ln w="12700" cap="sq">
            <a:solidFill>
              <a:srgbClr val="CEB371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4" descr="D:\冰箱.jpg冰箱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80000" y="3240000"/>
            <a:ext cx="2095200" cy="1375200"/>
          </a:xfrm>
          <a:prstGeom prst="rect">
            <a:avLst/>
          </a:prstGeom>
          <a:ln w="12700" cap="sq">
            <a:solidFill>
              <a:srgbClr val="CEB371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0" name="ren"/>
          <p:cNvGrpSpPr/>
          <p:nvPr/>
        </p:nvGrpSpPr>
        <p:grpSpPr>
          <a:xfrm>
            <a:off x="6032500" y="3383915"/>
            <a:ext cx="2475230" cy="1278255"/>
            <a:chOff x="11894" y="1534"/>
            <a:chExt cx="3898" cy="2013"/>
          </a:xfrm>
        </p:grpSpPr>
        <p:sp>
          <p:nvSpPr>
            <p:cNvPr id="17" name="圆角矩形 16"/>
            <p:cNvSpPr/>
            <p:nvPr/>
          </p:nvSpPr>
          <p:spPr>
            <a:xfrm>
              <a:off x="11894" y="1534"/>
              <a:ext cx="3888" cy="2013"/>
            </a:xfrm>
            <a:prstGeom prst="roundRect">
              <a:avLst/>
            </a:prstGeom>
            <a:solidFill>
              <a:srgbClr val="FF49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文本框 7"/>
            <p:cNvSpPr txBox="1"/>
            <p:nvPr/>
          </p:nvSpPr>
          <p:spPr>
            <a:xfrm>
              <a:off x="11921" y="1723"/>
              <a:ext cx="3871" cy="16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altLang="zh-CN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bīng xiāng</a:t>
              </a:r>
              <a:endParaRPr lang="en-US" altLang="zh-CN" sz="32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lvl="0" algn="ctr">
                <a:defRPr/>
              </a:pPr>
              <a:r>
                <a:rPr lang="zh-CN" altLang="en-US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冰箱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endParaRPr>
            </a:p>
          </p:txBody>
        </p:sp>
      </p:grpSp>
      <p:cxnSp>
        <p:nvCxnSpPr>
          <p:cNvPr id="40" name="肘形连接符 39"/>
          <p:cNvCxnSpPr>
            <a:stCxn id="9" idx="0"/>
            <a:endCxn id="17" idx="0"/>
          </p:cNvCxnSpPr>
          <p:nvPr/>
        </p:nvCxnSpPr>
        <p:spPr>
          <a:xfrm rot="16200000" flipH="1">
            <a:off x="5525135" y="1642110"/>
            <a:ext cx="144145" cy="3339465"/>
          </a:xfrm>
          <a:prstGeom prst="bentConnector3">
            <a:avLst>
              <a:gd name="adj1" fmla="val -165198"/>
            </a:avLst>
          </a:prstGeom>
          <a:ln w="38100">
            <a:solidFill>
              <a:srgbClr val="FF491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meiren"/>
          <p:cNvGrpSpPr/>
          <p:nvPr/>
        </p:nvGrpSpPr>
        <p:grpSpPr>
          <a:xfrm>
            <a:off x="8843645" y="1459230"/>
            <a:ext cx="2776220" cy="1278255"/>
            <a:chOff x="11894" y="1534"/>
            <a:chExt cx="3898" cy="2013"/>
          </a:xfrm>
        </p:grpSpPr>
        <p:sp>
          <p:nvSpPr>
            <p:cNvPr id="20" name="圆角矩形 19"/>
            <p:cNvSpPr/>
            <p:nvPr/>
          </p:nvSpPr>
          <p:spPr>
            <a:xfrm>
              <a:off x="11894" y="1534"/>
              <a:ext cx="3888" cy="2013"/>
            </a:xfrm>
            <a:prstGeom prst="roundRect">
              <a:avLst/>
            </a:prstGeom>
            <a:solidFill>
              <a:srgbClr val="FF49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文本框 7"/>
            <p:cNvSpPr txBox="1"/>
            <p:nvPr/>
          </p:nvSpPr>
          <p:spPr>
            <a:xfrm>
              <a:off x="11921" y="1741"/>
              <a:ext cx="3871" cy="16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diàn shì jié mù</a:t>
              </a:r>
              <a:endParaRPr lang="en-US" sz="32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lvl="0" algn="ctr">
                <a:defRPr/>
              </a:pPr>
              <a:r>
                <a:rPr lang="en-US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电视节目</a:t>
              </a:r>
              <a:endParaRPr lang="en-US" sz="32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</p:grpSp>
    </p:spTree>
    <p:custDataLst>
      <p:tags r:id="rId4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哦n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哦n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voltag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3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7" name="great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7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5" name="文本框 7"/>
          <p:cNvSpPr txBox="1"/>
          <p:nvPr/>
        </p:nvSpPr>
        <p:spPr>
          <a:xfrm>
            <a:off x="165735" y="2139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热身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115760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warm-up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Picture 4" descr="D:\节目3.jpg节目3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80000" y="5040000"/>
            <a:ext cx="1987200" cy="1375200"/>
          </a:xfrm>
          <a:prstGeom prst="rect">
            <a:avLst/>
          </a:prstGeom>
          <a:ln w="12700" cap="sq">
            <a:solidFill>
              <a:srgbClr val="CEB371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22" name="laoshi"/>
          <p:cNvGrpSpPr/>
          <p:nvPr/>
        </p:nvGrpSpPr>
        <p:grpSpPr>
          <a:xfrm>
            <a:off x="8900345" y="1512000"/>
            <a:ext cx="2840355" cy="1278255"/>
            <a:chOff x="11601" y="1534"/>
            <a:chExt cx="4473" cy="2013"/>
          </a:xfrm>
        </p:grpSpPr>
        <p:sp>
          <p:nvSpPr>
            <p:cNvPr id="23" name="圆角矩形 22"/>
            <p:cNvSpPr/>
            <p:nvPr/>
          </p:nvSpPr>
          <p:spPr>
            <a:xfrm>
              <a:off x="11894" y="1534"/>
              <a:ext cx="3888" cy="2013"/>
            </a:xfrm>
            <a:prstGeom prst="roundRect">
              <a:avLst/>
            </a:prstGeom>
            <a:solidFill>
              <a:srgbClr val="FF49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文本框 7"/>
            <p:cNvSpPr txBox="1"/>
            <p:nvPr/>
          </p:nvSpPr>
          <p:spPr>
            <a:xfrm>
              <a:off x="11601" y="1693"/>
              <a:ext cx="4473" cy="16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diàn shì jié mù</a:t>
              </a:r>
              <a:endParaRPr lang="en-US" sz="32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lvl="0" algn="ctr">
                <a:defRPr/>
              </a:pPr>
              <a:r>
                <a:rPr lang="zh-CN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电视节目</a:t>
              </a:r>
              <a:endParaRPr lang="zh-CN" sz="32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</p:grpSp>
      <p:cxnSp>
        <p:nvCxnSpPr>
          <p:cNvPr id="40" name="肘形连接符 39"/>
          <p:cNvCxnSpPr>
            <a:stCxn id="9" idx="0"/>
            <a:endCxn id="24" idx="1"/>
          </p:cNvCxnSpPr>
          <p:nvPr/>
        </p:nvCxnSpPr>
        <p:spPr>
          <a:xfrm rot="16200000">
            <a:off x="4942523" y="1082358"/>
            <a:ext cx="2888615" cy="5026660"/>
          </a:xfrm>
          <a:prstGeom prst="bentConnector2">
            <a:avLst/>
          </a:prstGeom>
          <a:ln w="38100">
            <a:solidFill>
              <a:srgbClr val="FF491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3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voltag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great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9" name="Picture 4" descr="D:\打扫2.jpg打扫2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920000" y="2160000"/>
            <a:ext cx="3240000" cy="252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Picture 5" descr="D:\Desktop\课件图片\a6ea80ddcfe52e973e89137b57a4f15.pnga6ea80ddcfe52e973e89137b57a4f15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640693" y="360000"/>
            <a:ext cx="1620000" cy="126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Picture 6" descr="D:\干净.jpg干净"/>
          <p:cNvPicPr>
            <a:picLocks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640000" y="5040000"/>
            <a:ext cx="1620000" cy="126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0" name="椭圆形标注 19"/>
          <p:cNvSpPr/>
          <p:nvPr/>
        </p:nvSpPr>
        <p:spPr>
          <a:xfrm>
            <a:off x="238125" y="1459230"/>
            <a:ext cx="5250180" cy="4482465"/>
          </a:xfrm>
          <a:prstGeom prst="wedgeEllipseCallout">
            <a:avLst>
              <a:gd name="adj1" fmla="val 61234"/>
              <a:gd name="adj2" fmla="val -2233"/>
            </a:avLst>
          </a:prstGeom>
          <a:solidFill>
            <a:srgbClr val="E2AEAB"/>
          </a:solidFill>
          <a:ln w="57150">
            <a:solidFill>
              <a:srgbClr val="E2AEAB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4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471170" y="2270125"/>
            <a:ext cx="4784725" cy="28613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 eaLnBrk="0" hangingPunct="0">
              <a:buNone/>
            </a:pPr>
            <a:r>
              <a:rPr lang="en-US" sz="72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dǎ sǎo</a:t>
            </a:r>
            <a:endParaRPr lang="en-US" sz="7200" b="1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algn="ctr" eaLnBrk="0" hangingPunct="0">
              <a:buNone/>
            </a:pPr>
            <a:r>
              <a:rPr lang="zh-CN" altLang="en-US" sz="80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打扫</a:t>
            </a:r>
            <a:endParaRPr lang="zh-CN" altLang="en-US" sz="8000" b="1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algn="ctr" eaLnBrk="0" hangingPunct="0">
              <a:buClrTx/>
              <a:buSzTx/>
              <a:buFontTx/>
              <a:buNone/>
            </a:pPr>
            <a:r>
              <a:rPr lang="en-US" sz="28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v. to clean, to sweep</a:t>
            </a:r>
            <a:endParaRPr lang="en-US" sz="28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2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6" name="Picture 8" descr="D:\然后.jpg然后"/>
          <p:cNvPicPr>
            <a:picLocks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730000" y="7200000"/>
            <a:ext cx="1440000" cy="108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/>
    </mc:Choice>
    <mc:Fallback>
      <p:transition spd="med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13" name="Picture 6" descr="D:\干净.jpg干净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920000" y="2160000"/>
            <a:ext cx="3240000" cy="252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8" descr="D:\然后.jpg然后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640000" y="5040000"/>
            <a:ext cx="1620000" cy="126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4" descr="D:\打扫2.jpg打扫2"/>
          <p:cNvPicPr>
            <a:picLocks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640000" y="360000"/>
            <a:ext cx="1620000" cy="126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0" name="椭圆形标注 19"/>
          <p:cNvSpPr/>
          <p:nvPr/>
        </p:nvSpPr>
        <p:spPr>
          <a:xfrm>
            <a:off x="238125" y="1459230"/>
            <a:ext cx="5250180" cy="4482465"/>
          </a:xfrm>
          <a:prstGeom prst="wedgeEllipseCallout">
            <a:avLst>
              <a:gd name="adj1" fmla="val 61234"/>
              <a:gd name="adj2" fmla="val -2233"/>
            </a:avLst>
          </a:prstGeom>
          <a:solidFill>
            <a:srgbClr val="E2AEAB"/>
          </a:solidFill>
          <a:ln w="57150">
            <a:solidFill>
              <a:srgbClr val="E2AEAB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4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363220" y="2270125"/>
            <a:ext cx="4999990" cy="28613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 eaLnBrk="0" hangingPunct="0">
              <a:buNone/>
            </a:pPr>
            <a:r>
              <a:rPr lang="en-US" sz="72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gān jìng </a:t>
            </a:r>
            <a:endParaRPr sz="80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algn="ctr" eaLnBrk="0" hangingPunct="0">
              <a:buNone/>
            </a:pPr>
            <a:r>
              <a:rPr lang="zh-CN" altLang="en-US" sz="8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干净</a:t>
            </a:r>
            <a:endParaRPr lang="zh-CN" altLang="en-US" sz="8000" b="1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algn="ctr" eaLnBrk="0" hangingPunct="0">
              <a:buClrTx/>
              <a:buSzTx/>
              <a:buFontTx/>
              <a:buNone/>
            </a:pPr>
            <a:r>
              <a:rPr lang="en-US" sz="28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adj. clean </a:t>
            </a:r>
            <a:endParaRPr lang="en-US" sz="28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2" name="Picture 5" descr="D:\Desktop\课件图片\a6ea80ddcfe52e973e89137b57a4f15.pnga6ea80ddcfe52e973e89137b57a4f15"/>
          <p:cNvPicPr>
            <a:picLocks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730000" y="-1440000"/>
            <a:ext cx="1440000" cy="108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10" descr="D:\冰箱.jpg冰箱"/>
          <p:cNvPicPr>
            <a:picLocks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8730000" y="7200000"/>
            <a:ext cx="1440000" cy="108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799466" y="5804535"/>
            <a:ext cx="10593705" cy="702310"/>
            <a:chOff x="1881" y="8688"/>
            <a:chExt cx="16683" cy="1106"/>
          </a:xfrm>
        </p:grpSpPr>
        <p:sp>
          <p:nvSpPr>
            <p:cNvPr id="16" name="圆角矩形 15"/>
            <p:cNvSpPr/>
            <p:nvPr/>
          </p:nvSpPr>
          <p:spPr>
            <a:xfrm>
              <a:off x="1881" y="8688"/>
              <a:ext cx="16683" cy="1106"/>
            </a:xfrm>
            <a:prstGeom prst="roundRect">
              <a:avLst/>
            </a:prstGeom>
            <a:noFill/>
            <a:ln>
              <a:solidFill>
                <a:srgbClr val="FF491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" name="TextBox 10"/>
            <p:cNvSpPr txBox="1"/>
            <p:nvPr/>
          </p:nvSpPr>
          <p:spPr>
            <a:xfrm>
              <a:off x="1881" y="8966"/>
              <a:ext cx="16683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b="1" dirty="0" smtClean="0">
                  <a:solidFill>
                    <a:schemeClr val="tx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本课件和教学视频版权归大敏姐姐所有，未经授权进行搬运、洗稿、二次销售，都属于</a:t>
              </a:r>
              <a:r>
                <a:rPr lang="zh-CN" altLang="en-US" b="1" dirty="0" smtClean="0">
                  <a:solidFill>
                    <a:srgbClr val="FF2742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侵权</a:t>
              </a:r>
              <a:r>
                <a:rPr lang="zh-CN" altLang="en-US" b="1" dirty="0" smtClean="0">
                  <a:solidFill>
                    <a:schemeClr val="tx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。</a:t>
              </a:r>
              <a:r>
                <a:rPr lang="zh-CN" altLang="en-US" b="1" dirty="0" smtClean="0">
                  <a:solidFill>
                    <a:srgbClr val="FF2742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违者必究！</a:t>
              </a:r>
              <a:endParaRPr lang="zh-CN" altLang="en-US" b="1" dirty="0" smtClean="0">
                <a:solidFill>
                  <a:srgbClr val="FF2742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1870393" y="403860"/>
            <a:ext cx="845121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3200" b="1" dirty="0" smtClean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使用须知</a:t>
            </a:r>
            <a:r>
              <a:rPr lang="zh-CN" altLang="en-US" sz="3200" b="1" dirty="0" smtClean="0">
                <a:solidFill>
                  <a:srgbClr val="FF0000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👇</a:t>
            </a:r>
            <a:endParaRPr lang="zh-CN" altLang="en-US" sz="3200" b="1" dirty="0" smtClean="0">
              <a:solidFill>
                <a:srgbClr val="FF0000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  <a:sym typeface="+mn-ea"/>
            </a:endParaRPr>
          </a:p>
        </p:txBody>
      </p:sp>
      <p:sp>
        <p:nvSpPr>
          <p:cNvPr id="23" name="矩形: 圆角 22"/>
          <p:cNvSpPr/>
          <p:nvPr/>
        </p:nvSpPr>
        <p:spPr bwMode="auto">
          <a:xfrm>
            <a:off x="2287588" y="2475230"/>
            <a:ext cx="7659370" cy="396240"/>
          </a:xfrm>
          <a:prstGeom prst="roundRect">
            <a:avLst>
              <a:gd name="adj" fmla="val 50000"/>
            </a:avLst>
          </a:prstGeom>
          <a:solidFill>
            <a:srgbClr val="B3915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24" name="矩形: 圆角 23"/>
          <p:cNvSpPr/>
          <p:nvPr/>
        </p:nvSpPr>
        <p:spPr bwMode="auto">
          <a:xfrm>
            <a:off x="2287588" y="3088640"/>
            <a:ext cx="7659370" cy="396240"/>
          </a:xfrm>
          <a:prstGeom prst="roundRect">
            <a:avLst>
              <a:gd name="adj" fmla="val 50000"/>
            </a:avLst>
          </a:prstGeom>
          <a:solidFill>
            <a:srgbClr val="B3915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20" name="矩形: 圆角 19"/>
          <p:cNvSpPr/>
          <p:nvPr/>
        </p:nvSpPr>
        <p:spPr bwMode="auto">
          <a:xfrm>
            <a:off x="2287588" y="1861185"/>
            <a:ext cx="7659370" cy="396240"/>
          </a:xfrm>
          <a:prstGeom prst="roundRect">
            <a:avLst>
              <a:gd name="adj" fmla="val 50000"/>
            </a:avLst>
          </a:prstGeom>
          <a:solidFill>
            <a:srgbClr val="B3915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660333" y="1889760"/>
            <a:ext cx="69088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本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必须全屏播放才有动画和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音效，手机打开和非全屏播放无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效果。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Microsoft YaHei Light" panose="020B0502040204020203" charset="-122"/>
              <a:cs typeface="+mn-cs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660333" y="2503805"/>
            <a:ext cx="696277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本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包含：教学内容和目标、课堂中老师涉及的英语句子、学生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教学内容。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Microsoft YaHei Light" panose="020B0502040204020203" charset="-122"/>
              <a:cs typeface="+mn-cs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660333" y="3117850"/>
            <a:ext cx="741108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动画修改方式：当前内容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上，鼠标右键进行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素材替换。请勿删除！否则无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动效！</a:t>
            </a: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Microsoft YaHei Light" panose="020B0502040204020203" charset="-122"/>
              <a:cs typeface="+mn-cs"/>
            </a:endParaRPr>
          </a:p>
        </p:txBody>
      </p:sp>
      <p:grpSp>
        <p:nvGrpSpPr>
          <p:cNvPr id="34" name="组合 33"/>
          <p:cNvGrpSpPr/>
          <p:nvPr/>
        </p:nvGrpSpPr>
        <p:grpSpPr>
          <a:xfrm rot="0">
            <a:off x="2245043" y="1755140"/>
            <a:ext cx="248920" cy="248920"/>
            <a:chOff x="4536440" y="-1071880"/>
            <a:chExt cx="416560" cy="416560"/>
          </a:xfrm>
        </p:grpSpPr>
        <p:sp>
          <p:nvSpPr>
            <p:cNvPr id="33" name="椭圆 32"/>
            <p:cNvSpPr/>
            <p:nvPr/>
          </p:nvSpPr>
          <p:spPr bwMode="auto">
            <a:xfrm>
              <a:off x="4536440" y="-1071880"/>
              <a:ext cx="416560" cy="416560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endParaRPr>
            </a:p>
          </p:txBody>
        </p:sp>
        <p:sp>
          <p:nvSpPr>
            <p:cNvPr id="32" name="Freeform 5"/>
            <p:cNvSpPr>
              <a:spLocks noEditPoints="1"/>
            </p:cNvSpPr>
            <p:nvPr/>
          </p:nvSpPr>
          <p:spPr bwMode="auto">
            <a:xfrm>
              <a:off x="4632366" y="-973129"/>
              <a:ext cx="224708" cy="219058"/>
            </a:xfrm>
            <a:custGeom>
              <a:avLst/>
              <a:gdLst>
                <a:gd name="T0" fmla="*/ 626 w 2238"/>
                <a:gd name="T1" fmla="*/ 1006 h 2182"/>
                <a:gd name="T2" fmla="*/ 929 w 2238"/>
                <a:gd name="T3" fmla="*/ 1594 h 2182"/>
                <a:gd name="T4" fmla="*/ 2200 w 2238"/>
                <a:gd name="T5" fmla="*/ 0 h 2182"/>
                <a:gd name="T6" fmla="*/ 2238 w 2238"/>
                <a:gd name="T7" fmla="*/ 835 h 2182"/>
                <a:gd name="T8" fmla="*/ 967 w 2238"/>
                <a:gd name="T9" fmla="*/ 2182 h 2182"/>
                <a:gd name="T10" fmla="*/ 0 w 2238"/>
                <a:gd name="T11" fmla="*/ 1385 h 2182"/>
                <a:gd name="T12" fmla="*/ 626 w 2238"/>
                <a:gd name="T13" fmla="*/ 1006 h 2182"/>
                <a:gd name="T14" fmla="*/ 626 w 2238"/>
                <a:gd name="T15" fmla="*/ 1006 h 2182"/>
                <a:gd name="T16" fmla="*/ 626 w 2238"/>
                <a:gd name="T17" fmla="*/ 1006 h 2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38" h="2182">
                  <a:moveTo>
                    <a:pt x="626" y="1006"/>
                  </a:moveTo>
                  <a:cubicBezTo>
                    <a:pt x="929" y="1594"/>
                    <a:pt x="929" y="1594"/>
                    <a:pt x="929" y="1594"/>
                  </a:cubicBezTo>
                  <a:cubicBezTo>
                    <a:pt x="929" y="1594"/>
                    <a:pt x="1423" y="398"/>
                    <a:pt x="2200" y="0"/>
                  </a:cubicBezTo>
                  <a:cubicBezTo>
                    <a:pt x="2181" y="285"/>
                    <a:pt x="2105" y="531"/>
                    <a:pt x="2238" y="835"/>
                  </a:cubicBezTo>
                  <a:cubicBezTo>
                    <a:pt x="1897" y="911"/>
                    <a:pt x="1195" y="1765"/>
                    <a:pt x="967" y="2182"/>
                  </a:cubicBezTo>
                  <a:cubicBezTo>
                    <a:pt x="645" y="1784"/>
                    <a:pt x="266" y="1480"/>
                    <a:pt x="0" y="1385"/>
                  </a:cubicBezTo>
                  <a:lnTo>
                    <a:pt x="626" y="1006"/>
                  </a:lnTo>
                  <a:close/>
                  <a:moveTo>
                    <a:pt x="626" y="1006"/>
                  </a:moveTo>
                  <a:cubicBezTo>
                    <a:pt x="626" y="1006"/>
                    <a:pt x="626" y="1006"/>
                    <a:pt x="626" y="1006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 rot="0">
            <a:off x="2245043" y="2433955"/>
            <a:ext cx="248920" cy="248920"/>
            <a:chOff x="4536440" y="-1071880"/>
            <a:chExt cx="416560" cy="416560"/>
          </a:xfrm>
        </p:grpSpPr>
        <p:sp>
          <p:nvSpPr>
            <p:cNvPr id="36" name="椭圆 35"/>
            <p:cNvSpPr/>
            <p:nvPr/>
          </p:nvSpPr>
          <p:spPr bwMode="auto">
            <a:xfrm>
              <a:off x="4536440" y="-1071880"/>
              <a:ext cx="416560" cy="416560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endParaRPr>
            </a:p>
          </p:txBody>
        </p:sp>
        <p:sp>
          <p:nvSpPr>
            <p:cNvPr id="37" name="Freeform 5"/>
            <p:cNvSpPr>
              <a:spLocks noEditPoints="1"/>
            </p:cNvSpPr>
            <p:nvPr/>
          </p:nvSpPr>
          <p:spPr bwMode="auto">
            <a:xfrm>
              <a:off x="4632366" y="-973129"/>
              <a:ext cx="224708" cy="219058"/>
            </a:xfrm>
            <a:custGeom>
              <a:avLst/>
              <a:gdLst>
                <a:gd name="T0" fmla="*/ 626 w 2238"/>
                <a:gd name="T1" fmla="*/ 1006 h 2182"/>
                <a:gd name="T2" fmla="*/ 929 w 2238"/>
                <a:gd name="T3" fmla="*/ 1594 h 2182"/>
                <a:gd name="T4" fmla="*/ 2200 w 2238"/>
                <a:gd name="T5" fmla="*/ 0 h 2182"/>
                <a:gd name="T6" fmla="*/ 2238 w 2238"/>
                <a:gd name="T7" fmla="*/ 835 h 2182"/>
                <a:gd name="T8" fmla="*/ 967 w 2238"/>
                <a:gd name="T9" fmla="*/ 2182 h 2182"/>
                <a:gd name="T10" fmla="*/ 0 w 2238"/>
                <a:gd name="T11" fmla="*/ 1385 h 2182"/>
                <a:gd name="T12" fmla="*/ 626 w 2238"/>
                <a:gd name="T13" fmla="*/ 1006 h 2182"/>
                <a:gd name="T14" fmla="*/ 626 w 2238"/>
                <a:gd name="T15" fmla="*/ 1006 h 2182"/>
                <a:gd name="T16" fmla="*/ 626 w 2238"/>
                <a:gd name="T17" fmla="*/ 1006 h 2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38" h="2182">
                  <a:moveTo>
                    <a:pt x="626" y="1006"/>
                  </a:moveTo>
                  <a:cubicBezTo>
                    <a:pt x="929" y="1594"/>
                    <a:pt x="929" y="1594"/>
                    <a:pt x="929" y="1594"/>
                  </a:cubicBezTo>
                  <a:cubicBezTo>
                    <a:pt x="929" y="1594"/>
                    <a:pt x="1423" y="398"/>
                    <a:pt x="2200" y="0"/>
                  </a:cubicBezTo>
                  <a:cubicBezTo>
                    <a:pt x="2181" y="285"/>
                    <a:pt x="2105" y="531"/>
                    <a:pt x="2238" y="835"/>
                  </a:cubicBezTo>
                  <a:cubicBezTo>
                    <a:pt x="1897" y="911"/>
                    <a:pt x="1195" y="1765"/>
                    <a:pt x="967" y="2182"/>
                  </a:cubicBezTo>
                  <a:cubicBezTo>
                    <a:pt x="645" y="1784"/>
                    <a:pt x="266" y="1480"/>
                    <a:pt x="0" y="1385"/>
                  </a:cubicBezTo>
                  <a:lnTo>
                    <a:pt x="626" y="1006"/>
                  </a:lnTo>
                  <a:close/>
                  <a:moveTo>
                    <a:pt x="626" y="1006"/>
                  </a:moveTo>
                  <a:cubicBezTo>
                    <a:pt x="626" y="1006"/>
                    <a:pt x="626" y="1006"/>
                    <a:pt x="626" y="1006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 rot="0">
            <a:off x="2245043" y="3003550"/>
            <a:ext cx="248920" cy="248920"/>
            <a:chOff x="4536440" y="-1071880"/>
            <a:chExt cx="416560" cy="416560"/>
          </a:xfrm>
        </p:grpSpPr>
        <p:sp>
          <p:nvSpPr>
            <p:cNvPr id="39" name="椭圆 38"/>
            <p:cNvSpPr/>
            <p:nvPr/>
          </p:nvSpPr>
          <p:spPr bwMode="auto">
            <a:xfrm>
              <a:off x="4536440" y="-1071880"/>
              <a:ext cx="416560" cy="416560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endParaRPr>
            </a:p>
          </p:txBody>
        </p:sp>
        <p:sp>
          <p:nvSpPr>
            <p:cNvPr id="40" name="Freeform 5"/>
            <p:cNvSpPr>
              <a:spLocks noEditPoints="1"/>
            </p:cNvSpPr>
            <p:nvPr/>
          </p:nvSpPr>
          <p:spPr bwMode="auto">
            <a:xfrm>
              <a:off x="4632366" y="-973129"/>
              <a:ext cx="224708" cy="219058"/>
            </a:xfrm>
            <a:custGeom>
              <a:avLst/>
              <a:gdLst>
                <a:gd name="T0" fmla="*/ 626 w 2238"/>
                <a:gd name="T1" fmla="*/ 1006 h 2182"/>
                <a:gd name="T2" fmla="*/ 929 w 2238"/>
                <a:gd name="T3" fmla="*/ 1594 h 2182"/>
                <a:gd name="T4" fmla="*/ 2200 w 2238"/>
                <a:gd name="T5" fmla="*/ 0 h 2182"/>
                <a:gd name="T6" fmla="*/ 2238 w 2238"/>
                <a:gd name="T7" fmla="*/ 835 h 2182"/>
                <a:gd name="T8" fmla="*/ 967 w 2238"/>
                <a:gd name="T9" fmla="*/ 2182 h 2182"/>
                <a:gd name="T10" fmla="*/ 0 w 2238"/>
                <a:gd name="T11" fmla="*/ 1385 h 2182"/>
                <a:gd name="T12" fmla="*/ 626 w 2238"/>
                <a:gd name="T13" fmla="*/ 1006 h 2182"/>
                <a:gd name="T14" fmla="*/ 626 w 2238"/>
                <a:gd name="T15" fmla="*/ 1006 h 2182"/>
                <a:gd name="T16" fmla="*/ 626 w 2238"/>
                <a:gd name="T17" fmla="*/ 1006 h 2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38" h="2182">
                  <a:moveTo>
                    <a:pt x="626" y="1006"/>
                  </a:moveTo>
                  <a:cubicBezTo>
                    <a:pt x="929" y="1594"/>
                    <a:pt x="929" y="1594"/>
                    <a:pt x="929" y="1594"/>
                  </a:cubicBezTo>
                  <a:cubicBezTo>
                    <a:pt x="929" y="1594"/>
                    <a:pt x="1423" y="398"/>
                    <a:pt x="2200" y="0"/>
                  </a:cubicBezTo>
                  <a:cubicBezTo>
                    <a:pt x="2181" y="285"/>
                    <a:pt x="2105" y="531"/>
                    <a:pt x="2238" y="835"/>
                  </a:cubicBezTo>
                  <a:cubicBezTo>
                    <a:pt x="1897" y="911"/>
                    <a:pt x="1195" y="1765"/>
                    <a:pt x="967" y="2182"/>
                  </a:cubicBezTo>
                  <a:cubicBezTo>
                    <a:pt x="645" y="1784"/>
                    <a:pt x="266" y="1480"/>
                    <a:pt x="0" y="1385"/>
                  </a:cubicBezTo>
                  <a:lnTo>
                    <a:pt x="626" y="1006"/>
                  </a:lnTo>
                  <a:close/>
                  <a:moveTo>
                    <a:pt x="626" y="1006"/>
                  </a:moveTo>
                  <a:cubicBezTo>
                    <a:pt x="626" y="1006"/>
                    <a:pt x="626" y="1006"/>
                    <a:pt x="626" y="1006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endParaRPr>
            </a:p>
          </p:txBody>
        </p:sp>
      </p:grpSp>
      <p:sp>
        <p:nvSpPr>
          <p:cNvPr id="4" name="矩形: 圆角 23"/>
          <p:cNvSpPr/>
          <p:nvPr/>
        </p:nvSpPr>
        <p:spPr bwMode="auto">
          <a:xfrm>
            <a:off x="2287588" y="3729355"/>
            <a:ext cx="7659370" cy="396240"/>
          </a:xfrm>
          <a:prstGeom prst="roundRect">
            <a:avLst>
              <a:gd name="adj" fmla="val 50000"/>
            </a:avLst>
          </a:prstGeom>
          <a:solidFill>
            <a:srgbClr val="3D3D3D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660333" y="3758565"/>
            <a:ext cx="716724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sym typeface="+mn-ea"/>
              </a:rPr>
              <a:t>如有问题欢迎来大敏姐姐直播间连麦咨询，直播时间会提前在朋友圈发布：</a:t>
            </a:r>
            <a:endParaRPr kumimoji="0" lang="en-US" altLang="zh-CN" sz="16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Microsoft YaHei Light" panose="020B0502040204020203" charset="-122"/>
              <a:cs typeface="+mn-cs"/>
            </a:endParaRPr>
          </a:p>
        </p:txBody>
      </p:sp>
      <p:grpSp>
        <p:nvGrpSpPr>
          <p:cNvPr id="9" name="组合 8"/>
          <p:cNvGrpSpPr/>
          <p:nvPr/>
        </p:nvGrpSpPr>
        <p:grpSpPr>
          <a:xfrm rot="0">
            <a:off x="2245043" y="3644265"/>
            <a:ext cx="248920" cy="248920"/>
            <a:chOff x="4536440" y="-1071880"/>
            <a:chExt cx="416560" cy="416560"/>
          </a:xfrm>
        </p:grpSpPr>
        <p:sp>
          <p:nvSpPr>
            <p:cNvPr id="10" name="椭圆 9"/>
            <p:cNvSpPr/>
            <p:nvPr/>
          </p:nvSpPr>
          <p:spPr bwMode="auto">
            <a:xfrm>
              <a:off x="4536440" y="-1071880"/>
              <a:ext cx="416560" cy="416560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endParaRPr>
            </a:p>
          </p:txBody>
        </p:sp>
        <p:sp>
          <p:nvSpPr>
            <p:cNvPr id="11" name="Freeform 5"/>
            <p:cNvSpPr>
              <a:spLocks noEditPoints="1"/>
            </p:cNvSpPr>
            <p:nvPr/>
          </p:nvSpPr>
          <p:spPr bwMode="auto">
            <a:xfrm>
              <a:off x="4632366" y="-973129"/>
              <a:ext cx="224708" cy="219058"/>
            </a:xfrm>
            <a:custGeom>
              <a:avLst/>
              <a:gdLst>
                <a:gd name="T0" fmla="*/ 626 w 2238"/>
                <a:gd name="T1" fmla="*/ 1006 h 2182"/>
                <a:gd name="T2" fmla="*/ 929 w 2238"/>
                <a:gd name="T3" fmla="*/ 1594 h 2182"/>
                <a:gd name="T4" fmla="*/ 2200 w 2238"/>
                <a:gd name="T5" fmla="*/ 0 h 2182"/>
                <a:gd name="T6" fmla="*/ 2238 w 2238"/>
                <a:gd name="T7" fmla="*/ 835 h 2182"/>
                <a:gd name="T8" fmla="*/ 967 w 2238"/>
                <a:gd name="T9" fmla="*/ 2182 h 2182"/>
                <a:gd name="T10" fmla="*/ 0 w 2238"/>
                <a:gd name="T11" fmla="*/ 1385 h 2182"/>
                <a:gd name="T12" fmla="*/ 626 w 2238"/>
                <a:gd name="T13" fmla="*/ 1006 h 2182"/>
                <a:gd name="T14" fmla="*/ 626 w 2238"/>
                <a:gd name="T15" fmla="*/ 1006 h 2182"/>
                <a:gd name="T16" fmla="*/ 626 w 2238"/>
                <a:gd name="T17" fmla="*/ 1006 h 2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38" h="2182">
                  <a:moveTo>
                    <a:pt x="626" y="1006"/>
                  </a:moveTo>
                  <a:cubicBezTo>
                    <a:pt x="929" y="1594"/>
                    <a:pt x="929" y="1594"/>
                    <a:pt x="929" y="1594"/>
                  </a:cubicBezTo>
                  <a:cubicBezTo>
                    <a:pt x="929" y="1594"/>
                    <a:pt x="1423" y="398"/>
                    <a:pt x="2200" y="0"/>
                  </a:cubicBezTo>
                  <a:cubicBezTo>
                    <a:pt x="2181" y="285"/>
                    <a:pt x="2105" y="531"/>
                    <a:pt x="2238" y="835"/>
                  </a:cubicBezTo>
                  <a:cubicBezTo>
                    <a:pt x="1897" y="911"/>
                    <a:pt x="1195" y="1765"/>
                    <a:pt x="967" y="2182"/>
                  </a:cubicBezTo>
                  <a:cubicBezTo>
                    <a:pt x="645" y="1784"/>
                    <a:pt x="266" y="1480"/>
                    <a:pt x="0" y="1385"/>
                  </a:cubicBezTo>
                  <a:lnTo>
                    <a:pt x="626" y="1006"/>
                  </a:lnTo>
                  <a:close/>
                  <a:moveTo>
                    <a:pt x="626" y="1006"/>
                  </a:moveTo>
                  <a:cubicBezTo>
                    <a:pt x="626" y="1006"/>
                    <a:pt x="626" y="1006"/>
                    <a:pt x="626" y="1006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endParaRPr>
            </a:p>
          </p:txBody>
        </p:sp>
      </p:grpSp>
      <p:pic>
        <p:nvPicPr>
          <p:cNvPr id="1027" name="Picture 3" descr="C:\Users\Administrator\Desktop\微信_副本.png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7911783" y="4629150"/>
            <a:ext cx="632460" cy="635635"/>
          </a:xfrm>
          <a:prstGeom prst="rect">
            <a:avLst/>
          </a:prstGeom>
          <a:noFill/>
        </p:spPr>
      </p:pic>
      <p:sp>
        <p:nvSpPr>
          <p:cNvPr id="18" name="TextBox 10"/>
          <p:cNvSpPr txBox="1"/>
          <p:nvPr/>
        </p:nvSpPr>
        <p:spPr>
          <a:xfrm>
            <a:off x="8744903" y="4723765"/>
            <a:ext cx="13271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 dirty="0" smtClean="0">
                <a:solidFill>
                  <a:srgbClr val="3CB035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dmgqs01</a:t>
            </a:r>
            <a:endParaRPr lang="en-US" altLang="zh-CN" b="1" dirty="0" smtClean="0">
              <a:solidFill>
                <a:srgbClr val="3CB035"/>
              </a:solidFill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1313" y="4323715"/>
            <a:ext cx="1350645" cy="1355090"/>
          </a:xfrm>
          <a:prstGeom prst="rect">
            <a:avLst/>
          </a:prstGeom>
        </p:spPr>
      </p:pic>
      <p:sp>
        <p:nvSpPr>
          <p:cNvPr id="21" name="矩形: 圆角 19"/>
          <p:cNvSpPr/>
          <p:nvPr/>
        </p:nvSpPr>
        <p:spPr bwMode="auto">
          <a:xfrm>
            <a:off x="2314258" y="1220470"/>
            <a:ext cx="7659370" cy="396240"/>
          </a:xfrm>
          <a:prstGeom prst="roundRect">
            <a:avLst>
              <a:gd name="adj" fmla="val 50000"/>
            </a:avLst>
          </a:prstGeom>
          <a:solidFill>
            <a:srgbClr val="B3915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2687003" y="1249045"/>
            <a:ext cx="69088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本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需使用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WPS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软件，支持内容（图文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/GIF/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音频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/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动画）的编辑、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修改。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Microsoft YaHei Light" panose="020B0502040204020203" charset="-122"/>
              <a:cs typeface="+mn-cs"/>
            </a:endParaRPr>
          </a:p>
        </p:txBody>
      </p:sp>
      <p:grpSp>
        <p:nvGrpSpPr>
          <p:cNvPr id="25" name="组合 24"/>
          <p:cNvGrpSpPr/>
          <p:nvPr/>
        </p:nvGrpSpPr>
        <p:grpSpPr>
          <a:xfrm rot="0">
            <a:off x="2271713" y="1114425"/>
            <a:ext cx="248920" cy="248920"/>
            <a:chOff x="4536440" y="-1071880"/>
            <a:chExt cx="416560" cy="416560"/>
          </a:xfrm>
        </p:grpSpPr>
        <p:sp>
          <p:nvSpPr>
            <p:cNvPr id="26" name="椭圆 25"/>
            <p:cNvSpPr/>
            <p:nvPr/>
          </p:nvSpPr>
          <p:spPr bwMode="auto">
            <a:xfrm>
              <a:off x="4536440" y="-1071880"/>
              <a:ext cx="416560" cy="416560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endParaRPr>
            </a:p>
          </p:txBody>
        </p:sp>
        <p:sp>
          <p:nvSpPr>
            <p:cNvPr id="27" name="Freeform 5"/>
            <p:cNvSpPr>
              <a:spLocks noEditPoints="1"/>
            </p:cNvSpPr>
            <p:nvPr/>
          </p:nvSpPr>
          <p:spPr bwMode="auto">
            <a:xfrm>
              <a:off x="4632366" y="-973129"/>
              <a:ext cx="224708" cy="219058"/>
            </a:xfrm>
            <a:custGeom>
              <a:avLst/>
              <a:gdLst>
                <a:gd name="T0" fmla="*/ 626 w 2238"/>
                <a:gd name="T1" fmla="*/ 1006 h 2182"/>
                <a:gd name="T2" fmla="*/ 929 w 2238"/>
                <a:gd name="T3" fmla="*/ 1594 h 2182"/>
                <a:gd name="T4" fmla="*/ 2200 w 2238"/>
                <a:gd name="T5" fmla="*/ 0 h 2182"/>
                <a:gd name="T6" fmla="*/ 2238 w 2238"/>
                <a:gd name="T7" fmla="*/ 835 h 2182"/>
                <a:gd name="T8" fmla="*/ 967 w 2238"/>
                <a:gd name="T9" fmla="*/ 2182 h 2182"/>
                <a:gd name="T10" fmla="*/ 0 w 2238"/>
                <a:gd name="T11" fmla="*/ 1385 h 2182"/>
                <a:gd name="T12" fmla="*/ 626 w 2238"/>
                <a:gd name="T13" fmla="*/ 1006 h 2182"/>
                <a:gd name="T14" fmla="*/ 626 w 2238"/>
                <a:gd name="T15" fmla="*/ 1006 h 2182"/>
                <a:gd name="T16" fmla="*/ 626 w 2238"/>
                <a:gd name="T17" fmla="*/ 1006 h 2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38" h="2182">
                  <a:moveTo>
                    <a:pt x="626" y="1006"/>
                  </a:moveTo>
                  <a:cubicBezTo>
                    <a:pt x="929" y="1594"/>
                    <a:pt x="929" y="1594"/>
                    <a:pt x="929" y="1594"/>
                  </a:cubicBezTo>
                  <a:cubicBezTo>
                    <a:pt x="929" y="1594"/>
                    <a:pt x="1423" y="398"/>
                    <a:pt x="2200" y="0"/>
                  </a:cubicBezTo>
                  <a:cubicBezTo>
                    <a:pt x="2181" y="285"/>
                    <a:pt x="2105" y="531"/>
                    <a:pt x="2238" y="835"/>
                  </a:cubicBezTo>
                  <a:cubicBezTo>
                    <a:pt x="1897" y="911"/>
                    <a:pt x="1195" y="1765"/>
                    <a:pt x="967" y="2182"/>
                  </a:cubicBezTo>
                  <a:cubicBezTo>
                    <a:pt x="645" y="1784"/>
                    <a:pt x="266" y="1480"/>
                    <a:pt x="0" y="1385"/>
                  </a:cubicBezTo>
                  <a:lnTo>
                    <a:pt x="626" y="1006"/>
                  </a:lnTo>
                  <a:close/>
                  <a:moveTo>
                    <a:pt x="626" y="1006"/>
                  </a:moveTo>
                  <a:cubicBezTo>
                    <a:pt x="626" y="1006"/>
                    <a:pt x="626" y="1006"/>
                    <a:pt x="626" y="1006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endParaRPr>
            </a:p>
          </p:txBody>
        </p:sp>
      </p:grpSp>
      <p:pic>
        <p:nvPicPr>
          <p:cNvPr id="12" name="图片 11" descr="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13" name="Picture 6" descr="D:\然后.jpg然后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920000" y="2160000"/>
            <a:ext cx="3240000" cy="252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8" descr="D:\冰箱.jpg冰箱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640000" y="5040000"/>
            <a:ext cx="1620000" cy="126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4" descr="D:\干净.jpg干净"/>
          <p:cNvPicPr>
            <a:picLocks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640000" y="360000"/>
            <a:ext cx="1620000" cy="126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0" name="椭圆形标注 19"/>
          <p:cNvSpPr/>
          <p:nvPr/>
        </p:nvSpPr>
        <p:spPr>
          <a:xfrm>
            <a:off x="238125" y="1459230"/>
            <a:ext cx="5250180" cy="4482465"/>
          </a:xfrm>
          <a:prstGeom prst="wedgeEllipseCallout">
            <a:avLst>
              <a:gd name="adj1" fmla="val 61234"/>
              <a:gd name="adj2" fmla="val -2233"/>
            </a:avLst>
          </a:prstGeom>
          <a:solidFill>
            <a:srgbClr val="E2AEAB"/>
          </a:solidFill>
          <a:ln w="57150">
            <a:solidFill>
              <a:srgbClr val="E2AEAB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4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363220" y="2208530"/>
            <a:ext cx="4999990" cy="29845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 eaLnBrk="0" hangingPunct="0">
              <a:buNone/>
            </a:pPr>
            <a:r>
              <a:rPr lang="en-US" sz="72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rán hòu</a:t>
            </a:r>
            <a:r>
              <a:rPr sz="80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 </a:t>
            </a:r>
            <a:endParaRPr sz="80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algn="ctr" eaLnBrk="0" hangingPunct="0">
              <a:buNone/>
            </a:pPr>
            <a:r>
              <a:rPr lang="zh-CN" altLang="en-US" sz="8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然后</a:t>
            </a:r>
            <a:endParaRPr lang="zh-CN" altLang="en-US" sz="8000" b="1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algn="ctr" eaLnBrk="0" hangingPunct="0">
              <a:buClrTx/>
              <a:buSzTx/>
              <a:buFontTx/>
              <a:buNone/>
            </a:pPr>
            <a:r>
              <a:rPr lang="en-US" sz="28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conj. then, after that</a:t>
            </a:r>
            <a:endParaRPr lang="en-US" sz="28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2" name="Picture 5" descr="D:\打扫2.jpg打扫2"/>
          <p:cNvPicPr>
            <a:picLocks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730000" y="-1440000"/>
            <a:ext cx="1440000" cy="108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10" descr="D:\洗澡2.jpg洗澡2"/>
          <p:cNvPicPr>
            <a:picLocks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8730000" y="7200000"/>
            <a:ext cx="1440000" cy="108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13" name="Picture 6" descr="D:\冰箱.jpg冰箱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920000" y="2160000"/>
            <a:ext cx="3240000" cy="252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8" descr="D:\洗澡2.jpg洗澡2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640000" y="5040000"/>
            <a:ext cx="1620000" cy="126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4" descr="D:\然后.jpg然后"/>
          <p:cNvPicPr>
            <a:picLocks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640000" y="360000"/>
            <a:ext cx="1620000" cy="126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0" name="椭圆形标注 19"/>
          <p:cNvSpPr/>
          <p:nvPr/>
        </p:nvSpPr>
        <p:spPr>
          <a:xfrm>
            <a:off x="238125" y="1459230"/>
            <a:ext cx="5250180" cy="4482465"/>
          </a:xfrm>
          <a:prstGeom prst="wedgeEllipseCallout">
            <a:avLst>
              <a:gd name="adj1" fmla="val 61234"/>
              <a:gd name="adj2" fmla="val -2233"/>
            </a:avLst>
          </a:prstGeom>
          <a:solidFill>
            <a:srgbClr val="E2AEAB"/>
          </a:solidFill>
          <a:ln w="57150">
            <a:solidFill>
              <a:srgbClr val="E2AEAB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4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363220" y="2208530"/>
            <a:ext cx="4999990" cy="29845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 eaLnBrk="0" hangingPunct="0">
              <a:buNone/>
            </a:pPr>
            <a:r>
              <a:rPr lang="en-US" sz="72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bīng xiāng</a:t>
            </a:r>
            <a:r>
              <a:rPr sz="80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 </a:t>
            </a:r>
            <a:endParaRPr sz="80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algn="ctr" eaLnBrk="0" hangingPunct="0">
              <a:buNone/>
            </a:pPr>
            <a:r>
              <a:rPr lang="zh-CN" altLang="en-US" sz="8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冰箱</a:t>
            </a:r>
            <a:endParaRPr lang="zh-CN" altLang="en-US" sz="8000" b="1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algn="ctr" eaLnBrk="0" hangingPunct="0">
              <a:buClrTx/>
              <a:buSzTx/>
              <a:buFontTx/>
              <a:buNone/>
            </a:pPr>
            <a:r>
              <a:rPr lang="en-US" sz="28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n. refrigerator</a:t>
            </a:r>
            <a:endParaRPr lang="en-US" sz="28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2" name="Picture 5" descr="D:\干净.jpg干净"/>
          <p:cNvPicPr>
            <a:picLocks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730000" y="-1440000"/>
            <a:ext cx="1440000" cy="108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10" descr="D:\节目.jpg节目"/>
          <p:cNvPicPr>
            <a:picLocks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8730000" y="7200000"/>
            <a:ext cx="1440000" cy="108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13" name="Picture 6" descr="D:\洗澡2.jpg洗澡2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920000" y="2160000"/>
            <a:ext cx="3240000" cy="252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8" descr="D:\节目.jpg节目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640000" y="5040000"/>
            <a:ext cx="1620000" cy="126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4" descr="D:\冰箱.jpg冰箱"/>
          <p:cNvPicPr>
            <a:picLocks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640000" y="360000"/>
            <a:ext cx="1620000" cy="126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0" name="椭圆形标注 19"/>
          <p:cNvSpPr/>
          <p:nvPr/>
        </p:nvSpPr>
        <p:spPr>
          <a:xfrm>
            <a:off x="238125" y="1459230"/>
            <a:ext cx="5250180" cy="4482465"/>
          </a:xfrm>
          <a:prstGeom prst="wedgeEllipseCallout">
            <a:avLst>
              <a:gd name="adj1" fmla="val 61234"/>
              <a:gd name="adj2" fmla="val -2233"/>
            </a:avLst>
          </a:prstGeom>
          <a:solidFill>
            <a:srgbClr val="E2AEAB"/>
          </a:solidFill>
          <a:ln w="57150">
            <a:solidFill>
              <a:srgbClr val="E2AEAB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4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363220" y="2208530"/>
            <a:ext cx="4999990" cy="29845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 eaLnBrk="0" hangingPunct="0">
              <a:buNone/>
            </a:pPr>
            <a:r>
              <a:rPr lang="en-US" sz="72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xǐ zǎo </a:t>
            </a:r>
            <a:r>
              <a:rPr sz="80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 </a:t>
            </a:r>
            <a:endParaRPr sz="80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algn="ctr" eaLnBrk="0" hangingPunct="0">
              <a:buNone/>
            </a:pPr>
            <a:r>
              <a:rPr lang="zh-CN" altLang="en-US" sz="8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洗澡</a:t>
            </a:r>
            <a:endParaRPr lang="zh-CN" altLang="en-US" sz="8000" b="1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algn="ctr" eaLnBrk="0" hangingPunct="0">
              <a:buClrTx/>
              <a:buSzTx/>
              <a:buFontTx/>
              <a:buNone/>
            </a:pPr>
            <a:r>
              <a:rPr lang="en-US" sz="28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v. to take a bath/shower</a:t>
            </a:r>
            <a:endParaRPr lang="en-US" sz="28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2" name="Picture 5" descr="D:\然后.jpg然后"/>
          <p:cNvPicPr>
            <a:picLocks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730000" y="-1440000"/>
            <a:ext cx="1440000" cy="108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10" descr="D:\月2.jpg月2"/>
          <p:cNvPicPr>
            <a:picLocks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8730000" y="7200000"/>
            <a:ext cx="1440000" cy="108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13" name="Picture 6" descr="D:\节目.jpg节目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920000" y="2160000"/>
            <a:ext cx="3240000" cy="252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8" descr="D:\月2.jpg月2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640000" y="5040000"/>
            <a:ext cx="1620000" cy="126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4" descr="D:\洗澡2.jpg洗澡2"/>
          <p:cNvPicPr>
            <a:picLocks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640000" y="360000"/>
            <a:ext cx="1620000" cy="126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0" name="椭圆形标注 19"/>
          <p:cNvSpPr/>
          <p:nvPr/>
        </p:nvSpPr>
        <p:spPr>
          <a:xfrm>
            <a:off x="238125" y="1459230"/>
            <a:ext cx="5250180" cy="4482465"/>
          </a:xfrm>
          <a:prstGeom prst="wedgeEllipseCallout">
            <a:avLst>
              <a:gd name="adj1" fmla="val 61234"/>
              <a:gd name="adj2" fmla="val -2233"/>
            </a:avLst>
          </a:prstGeom>
          <a:solidFill>
            <a:srgbClr val="E2AEAB"/>
          </a:solidFill>
          <a:ln w="57150">
            <a:solidFill>
              <a:srgbClr val="E2AEAB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4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363220" y="1993265"/>
            <a:ext cx="4999990" cy="34150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 eaLnBrk="0" hangingPunct="0">
              <a:buNone/>
            </a:pPr>
            <a:r>
              <a:rPr lang="en-US" sz="72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jié mù</a:t>
            </a:r>
            <a:r>
              <a:rPr sz="80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 </a:t>
            </a:r>
            <a:endParaRPr sz="80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algn="ctr" eaLnBrk="0" hangingPunct="0">
              <a:buNone/>
            </a:pPr>
            <a:r>
              <a:rPr lang="zh-CN" altLang="en-US" sz="8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节目</a:t>
            </a:r>
            <a:endParaRPr lang="zh-CN" altLang="en-US" sz="8000" b="1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algn="ctr" eaLnBrk="0" hangingPunct="0">
              <a:buClrTx/>
              <a:buSzTx/>
              <a:buFontTx/>
              <a:buNone/>
            </a:pPr>
            <a:r>
              <a:rPr lang="en-US" sz="28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Times New Roman" panose="02020603050405020304"/>
              </a:rPr>
              <a:t>n. programme</a:t>
            </a:r>
            <a:r>
              <a:rPr lang="en-US" sz="28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 </a:t>
            </a:r>
            <a:endParaRPr lang="en-US" sz="28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algn="ctr" eaLnBrk="0" hangingPunct="0">
              <a:buClrTx/>
              <a:buSzTx/>
              <a:buFontTx/>
              <a:buNone/>
            </a:pPr>
            <a:endParaRPr lang="en-US" sz="28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2" name="Picture 5" descr="D:\冰箱.jpg冰箱"/>
          <p:cNvPicPr>
            <a:picLocks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730000" y="-1440000"/>
            <a:ext cx="1440000" cy="108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10" descr="D:\像.jpg像"/>
          <p:cNvPicPr>
            <a:picLocks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8730000" y="7200000"/>
            <a:ext cx="1440000" cy="108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13" name="Picture 6" descr="D:\月2.jpg月2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920000" y="2160000"/>
            <a:ext cx="3240000" cy="252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8" descr="D:\像.jpg像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640000" y="5040000"/>
            <a:ext cx="1620000" cy="126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4" descr="D:\节目.jpg节目"/>
          <p:cNvPicPr>
            <a:picLocks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640000" y="360000"/>
            <a:ext cx="1620000" cy="126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0" name="椭圆形标注 19"/>
          <p:cNvSpPr/>
          <p:nvPr/>
        </p:nvSpPr>
        <p:spPr>
          <a:xfrm>
            <a:off x="238125" y="1459230"/>
            <a:ext cx="5250180" cy="4482465"/>
          </a:xfrm>
          <a:prstGeom prst="wedgeEllipseCallout">
            <a:avLst>
              <a:gd name="adj1" fmla="val 61234"/>
              <a:gd name="adj2" fmla="val -2233"/>
            </a:avLst>
          </a:prstGeom>
          <a:solidFill>
            <a:srgbClr val="E2AEAB"/>
          </a:solidFill>
          <a:ln w="57150">
            <a:solidFill>
              <a:srgbClr val="E2AEAB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4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363220" y="2054860"/>
            <a:ext cx="4999990" cy="28613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 eaLnBrk="0" hangingPunct="0">
              <a:buNone/>
            </a:pPr>
            <a:r>
              <a:rPr lang="en-US" sz="72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yuè liang </a:t>
            </a:r>
            <a:endParaRPr sz="80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algn="ctr" eaLnBrk="0" hangingPunct="0">
              <a:buNone/>
            </a:pPr>
            <a:r>
              <a:rPr lang="zh-CN" altLang="en-US" sz="8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月亮</a:t>
            </a:r>
            <a:endParaRPr lang="zh-CN" altLang="en-US" sz="8000" b="1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algn="ctr" eaLnBrk="0" hangingPunct="0">
              <a:buNone/>
            </a:pPr>
            <a:r>
              <a:rPr lang="en-US" sz="28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Times New Roman" panose="02020603050405020304"/>
              </a:rPr>
              <a:t>n. moon</a:t>
            </a:r>
            <a:endParaRPr lang="en-US" altLang="zh-CN" sz="28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2" name="Picture 5" descr="D:\洗澡2.jpg洗澡2"/>
          <p:cNvPicPr>
            <a:picLocks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730000" y="-1440000"/>
            <a:ext cx="1440000" cy="108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10" descr="D:\盘子.jpg盘子"/>
          <p:cNvPicPr>
            <a:picLocks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8730000" y="7200000"/>
            <a:ext cx="1440000" cy="108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13" name="Picture 6" descr="D:\像.jpg像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920000" y="2160000"/>
            <a:ext cx="3240000" cy="252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0" name="椭圆形标注 19"/>
          <p:cNvSpPr/>
          <p:nvPr/>
        </p:nvSpPr>
        <p:spPr>
          <a:xfrm>
            <a:off x="238125" y="1459230"/>
            <a:ext cx="5250180" cy="4482465"/>
          </a:xfrm>
          <a:prstGeom prst="wedgeEllipseCallout">
            <a:avLst>
              <a:gd name="adj1" fmla="val 61234"/>
              <a:gd name="adj2" fmla="val -2233"/>
            </a:avLst>
          </a:prstGeom>
          <a:solidFill>
            <a:srgbClr val="E2AEAB"/>
          </a:solidFill>
          <a:ln w="57150">
            <a:solidFill>
              <a:srgbClr val="E2AEAB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4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363220" y="2269490"/>
            <a:ext cx="4999990" cy="28613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 eaLnBrk="0" hangingPunct="0">
              <a:buNone/>
            </a:pPr>
            <a:r>
              <a:rPr lang="en-US" sz="72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xiàng </a:t>
            </a:r>
            <a:endParaRPr sz="80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algn="ctr" eaLnBrk="0" hangingPunct="0">
              <a:buNone/>
            </a:pPr>
            <a:r>
              <a:rPr lang="zh-CN" altLang="en-US" sz="8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像</a:t>
            </a:r>
            <a:endParaRPr lang="zh-CN" altLang="en-US" sz="8000" b="1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algn="ctr" eaLnBrk="0" hangingPunct="0">
              <a:buClrTx/>
              <a:buSzTx/>
              <a:buFontTx/>
              <a:buNone/>
            </a:pPr>
            <a:r>
              <a:rPr lang="en-US" sz="28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v. to be like</a:t>
            </a:r>
            <a:endParaRPr lang="en-US" sz="28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2" name="Picture 5" descr="D:\节目.jpg节目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730000" y="-1440000"/>
            <a:ext cx="1440000" cy="108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8" descr="D:\盘子.jpg盘子"/>
          <p:cNvPicPr>
            <a:picLocks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640000" y="5040000"/>
            <a:ext cx="1620000" cy="126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4" descr="D:\月2.jpg月2"/>
          <p:cNvPicPr>
            <a:picLocks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640000" y="360000"/>
            <a:ext cx="1620000" cy="126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Picture 10" descr="D:\刮风.jpg刮风"/>
          <p:cNvPicPr>
            <a:picLocks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8730000" y="7200000"/>
            <a:ext cx="1440000" cy="108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13" name="Picture 6" descr="D:\盘子.jpg盘子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920000" y="2160000"/>
            <a:ext cx="3240000" cy="252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4" descr="D:\像.jpg像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640000" y="360000"/>
            <a:ext cx="1620000" cy="126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0" name="椭圆形标注 19"/>
          <p:cNvSpPr/>
          <p:nvPr/>
        </p:nvSpPr>
        <p:spPr>
          <a:xfrm>
            <a:off x="238125" y="1459230"/>
            <a:ext cx="5250180" cy="4482465"/>
          </a:xfrm>
          <a:prstGeom prst="wedgeEllipseCallout">
            <a:avLst>
              <a:gd name="adj1" fmla="val 61234"/>
              <a:gd name="adj2" fmla="val -2233"/>
            </a:avLst>
          </a:prstGeom>
          <a:solidFill>
            <a:srgbClr val="E2AEAB"/>
          </a:solidFill>
          <a:ln w="57150">
            <a:solidFill>
              <a:srgbClr val="E2AEAB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4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363220" y="2269490"/>
            <a:ext cx="4999990" cy="28613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 eaLnBrk="0" hangingPunct="0">
              <a:buNone/>
            </a:pPr>
            <a:r>
              <a:rPr lang="en-US" sz="72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pán zi </a:t>
            </a:r>
            <a:endParaRPr sz="80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algn="ctr" eaLnBrk="0" hangingPunct="0">
              <a:buNone/>
            </a:pPr>
            <a:r>
              <a:rPr lang="zh-CN" altLang="en-US" sz="8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盘子</a:t>
            </a:r>
            <a:endParaRPr lang="zh-CN" altLang="en-US" sz="8000" b="1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algn="ctr" eaLnBrk="0" hangingPunct="0">
              <a:buClrTx/>
              <a:buSzTx/>
              <a:buFontTx/>
              <a:buNone/>
            </a:pPr>
            <a:r>
              <a:rPr lang="en-US" sz="28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n. plate</a:t>
            </a:r>
            <a:endParaRPr lang="en-US" sz="28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2" name="Picture 5" descr="D:\月2.jpg月2"/>
          <p:cNvPicPr preferRelativeResize="0">
            <a:picLocks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730000" y="-1440000"/>
            <a:ext cx="1440000" cy="108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10" descr="D:\叔叔.jpg叔叔"/>
          <p:cNvPicPr>
            <a:picLocks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730000" y="7200000"/>
            <a:ext cx="1440000" cy="108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8" descr="D:\刮风.jpg刮风"/>
          <p:cNvPicPr>
            <a:picLocks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8640000" y="5040000"/>
            <a:ext cx="1620000" cy="126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13" name="Picture 6" descr="D:\刮风.jpg刮风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920000" y="2160000"/>
            <a:ext cx="3240000" cy="252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4" descr="D:\盘子.jpg盘子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640000" y="360000"/>
            <a:ext cx="1620000" cy="126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0" name="椭圆形标注 19"/>
          <p:cNvSpPr/>
          <p:nvPr/>
        </p:nvSpPr>
        <p:spPr>
          <a:xfrm>
            <a:off x="238125" y="1459230"/>
            <a:ext cx="5250180" cy="4482465"/>
          </a:xfrm>
          <a:prstGeom prst="wedgeEllipseCallout">
            <a:avLst>
              <a:gd name="adj1" fmla="val 61234"/>
              <a:gd name="adj2" fmla="val -2233"/>
            </a:avLst>
          </a:prstGeom>
          <a:solidFill>
            <a:srgbClr val="E2AEAB"/>
          </a:solidFill>
          <a:ln w="57150">
            <a:solidFill>
              <a:srgbClr val="E2AEAB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4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363220" y="2269490"/>
            <a:ext cx="4999990" cy="28613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 eaLnBrk="0" hangingPunct="0">
              <a:buNone/>
            </a:pPr>
            <a:r>
              <a:rPr lang="en-US" sz="72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guā fēng </a:t>
            </a:r>
            <a:endParaRPr sz="80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algn="ctr" eaLnBrk="0" hangingPunct="0">
              <a:buNone/>
            </a:pPr>
            <a:r>
              <a:rPr lang="zh-CN" altLang="en-US" sz="8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刮风</a:t>
            </a:r>
            <a:endParaRPr lang="zh-CN" altLang="en-US" sz="8000" b="1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algn="ctr" eaLnBrk="0" hangingPunct="0">
              <a:buClrTx/>
              <a:buSzTx/>
              <a:buFontTx/>
              <a:buNone/>
            </a:pPr>
            <a:r>
              <a:rPr lang="en-US" sz="28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Times New Roman" panose="02020603050405020304"/>
              </a:rPr>
              <a:t>v. to be windy</a:t>
            </a:r>
            <a:endParaRPr lang="en-US" sz="28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2" name="Picture 5" descr="D:\像.jpg像"/>
          <p:cNvPicPr preferRelativeResize="0">
            <a:picLocks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730000" y="-1440000"/>
            <a:ext cx="1440000" cy="108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10" descr="D:\阿姨.jpg阿姨"/>
          <p:cNvPicPr>
            <a:picLocks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730000" y="7200000"/>
            <a:ext cx="1440000" cy="108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8" descr="D:\叔叔.jpg叔叔"/>
          <p:cNvPicPr>
            <a:picLocks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8640000" y="5040000"/>
            <a:ext cx="1620000" cy="126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13" name="Picture 6" descr="D:\叔叔.jpg叔叔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920000" y="2160000"/>
            <a:ext cx="3240000" cy="252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8" descr="D:\阿姨.jpg阿姨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640000" y="5040000"/>
            <a:ext cx="1620000" cy="126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4" descr="D:\刮风.jpg刮风"/>
          <p:cNvPicPr>
            <a:picLocks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640000" y="360000"/>
            <a:ext cx="1620000" cy="126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0" name="椭圆形标注 19"/>
          <p:cNvSpPr/>
          <p:nvPr/>
        </p:nvSpPr>
        <p:spPr>
          <a:xfrm>
            <a:off x="238125" y="1459230"/>
            <a:ext cx="5250180" cy="4482465"/>
          </a:xfrm>
          <a:prstGeom prst="wedgeEllipseCallout">
            <a:avLst>
              <a:gd name="adj1" fmla="val 61234"/>
              <a:gd name="adj2" fmla="val -2233"/>
            </a:avLst>
          </a:prstGeom>
          <a:solidFill>
            <a:srgbClr val="E2AEAB"/>
          </a:solidFill>
          <a:ln w="57150">
            <a:solidFill>
              <a:srgbClr val="E2AEAB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4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363220" y="2270125"/>
            <a:ext cx="4999990" cy="28613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 eaLnBrk="0" hangingPunct="0">
              <a:buNone/>
            </a:pPr>
            <a:r>
              <a:rPr lang="en-US" sz="72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shū shu</a:t>
            </a:r>
            <a:r>
              <a:rPr sz="66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 </a:t>
            </a:r>
            <a:endParaRPr sz="66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algn="ctr" eaLnBrk="0" hangingPunct="0">
              <a:buNone/>
            </a:pPr>
            <a:r>
              <a:rPr lang="zh-CN" altLang="en-US" sz="8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叔叔</a:t>
            </a:r>
            <a:endParaRPr lang="zh-CN" altLang="en-US" sz="8000" b="1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algn="ctr" eaLnBrk="0" hangingPunct="0">
              <a:buNone/>
            </a:pPr>
            <a:r>
              <a:rPr lang="en-US" sz="28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n. uncle</a:t>
            </a:r>
            <a:endParaRPr lang="en-US" sz="28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2" name="Picture 5" descr="D:\盘子.jpg盘子"/>
          <p:cNvPicPr>
            <a:picLocks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730000" y="-1440000"/>
            <a:ext cx="1440000" cy="108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10" descr="D:\故事.jpg故事"/>
          <p:cNvPicPr>
            <a:picLocks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8730000" y="7200000"/>
            <a:ext cx="1440000" cy="108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13" name="Picture 6" descr="D:\阿姨.jpg阿姨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920000" y="2160000"/>
            <a:ext cx="3240000" cy="252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8" descr="D:\故事.jpg故事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640000" y="5220340"/>
            <a:ext cx="1620000" cy="126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4" descr="D:\叔叔.jpg叔叔"/>
          <p:cNvPicPr>
            <a:picLocks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640000" y="360000"/>
            <a:ext cx="1620000" cy="126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0" name="椭圆形标注 19"/>
          <p:cNvSpPr/>
          <p:nvPr/>
        </p:nvSpPr>
        <p:spPr>
          <a:xfrm>
            <a:off x="238125" y="1459230"/>
            <a:ext cx="5250180" cy="4482465"/>
          </a:xfrm>
          <a:prstGeom prst="wedgeEllipseCallout">
            <a:avLst>
              <a:gd name="adj1" fmla="val 61234"/>
              <a:gd name="adj2" fmla="val -2233"/>
            </a:avLst>
          </a:prstGeom>
          <a:solidFill>
            <a:srgbClr val="E2AEAB"/>
          </a:solidFill>
          <a:ln w="57150">
            <a:solidFill>
              <a:srgbClr val="E2AEAB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4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363220" y="2269490"/>
            <a:ext cx="4999990" cy="28613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 eaLnBrk="0" hangingPunct="0">
              <a:buClrTx/>
              <a:buSzTx/>
              <a:buFontTx/>
              <a:buNone/>
            </a:pPr>
            <a:r>
              <a:rPr lang="en-US" sz="72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ā yí </a:t>
            </a:r>
            <a:endParaRPr lang="en-US" sz="7200" b="1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algn="ctr" eaLnBrk="0" hangingPunct="0">
              <a:buNone/>
            </a:pPr>
            <a:r>
              <a:rPr lang="zh-CN" altLang="en-US" sz="8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阿姨</a:t>
            </a:r>
            <a:endParaRPr lang="zh-CN" altLang="en-US" sz="8000" b="1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algn="ctr" eaLnBrk="0" hangingPunct="0">
              <a:buNone/>
            </a:pPr>
            <a:r>
              <a:rPr lang="en-US" sz="28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n. aunt</a:t>
            </a:r>
            <a:endParaRPr lang="en-US" sz="28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2" name="Picture 5" descr="D:\刮风.jpg刮风"/>
          <p:cNvPicPr>
            <a:picLocks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730000" y="-1440000"/>
            <a:ext cx="1440000" cy="108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10" descr="D:\声音.jpg声音"/>
          <p:cNvPicPr>
            <a:picLocks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8730000" y="7200000"/>
            <a:ext cx="1440000" cy="108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矩形 74"/>
          <p:cNvSpPr/>
          <p:nvPr/>
        </p:nvSpPr>
        <p:spPr>
          <a:xfrm>
            <a:off x="7551956" y="0"/>
            <a:ext cx="4647030" cy="6858000"/>
          </a:xfrm>
          <a:prstGeom prst="rect">
            <a:avLst/>
          </a:prstGeom>
          <a:gradFill flip="none" rotWithShape="1">
            <a:gsLst>
              <a:gs pos="0">
                <a:srgbClr val="E3C982"/>
              </a:gs>
              <a:gs pos="42100">
                <a:srgbClr val="B49256"/>
              </a:gs>
              <a:gs pos="100000">
                <a:srgbClr val="B29054"/>
              </a:gs>
            </a:gsLst>
            <a:lin ang="135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noFill/>
              <a:effectLst/>
              <a:uLnTx/>
              <a:uFillTx/>
              <a:latin typeface="方正兰亭黑简体" panose="02000000000000000000" charset="-122"/>
              <a:ea typeface="方正兰亭黑简体" panose="02000000000000000000" charset="-122"/>
              <a:cs typeface="+mn-cs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905207" y="1"/>
            <a:ext cx="4647030" cy="6858024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4210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lin ang="1350000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Ext-Normal"/>
              <a:ea typeface="OPPOSans B"/>
              <a:cs typeface="+mn-cs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38243" y="853532"/>
            <a:ext cx="267652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教学内容和目标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grpSp>
        <p:nvGrpSpPr>
          <p:cNvPr id="2" name="组合 45"/>
          <p:cNvGrpSpPr/>
          <p:nvPr/>
        </p:nvGrpSpPr>
        <p:grpSpPr>
          <a:xfrm>
            <a:off x="870791" y="2688123"/>
            <a:ext cx="6681446" cy="2397056"/>
            <a:chOff x="869951" y="2688123"/>
            <a:chExt cx="10718312" cy="2397056"/>
          </a:xfrm>
        </p:grpSpPr>
        <p:cxnSp>
          <p:nvCxnSpPr>
            <p:cNvPr id="104" name="直接连接符 103"/>
            <p:cNvCxnSpPr/>
            <p:nvPr/>
          </p:nvCxnSpPr>
          <p:spPr>
            <a:xfrm>
              <a:off x="869951" y="2688123"/>
              <a:ext cx="10718312" cy="0"/>
            </a:xfrm>
            <a:prstGeom prst="line">
              <a:avLst/>
            </a:prstGeom>
            <a:ln w="12700" cap="rnd"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接连接符 105"/>
            <p:cNvCxnSpPr/>
            <p:nvPr/>
          </p:nvCxnSpPr>
          <p:spPr>
            <a:xfrm>
              <a:off x="869951" y="3886651"/>
              <a:ext cx="10718312" cy="0"/>
            </a:xfrm>
            <a:prstGeom prst="line">
              <a:avLst/>
            </a:prstGeom>
            <a:ln w="12700" cap="rnd"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接连接符 107"/>
            <p:cNvCxnSpPr/>
            <p:nvPr/>
          </p:nvCxnSpPr>
          <p:spPr>
            <a:xfrm>
              <a:off x="869951" y="5085179"/>
              <a:ext cx="10718312" cy="0"/>
            </a:xfrm>
            <a:prstGeom prst="line">
              <a:avLst/>
            </a:prstGeom>
            <a:ln w="12700" cap="rnd"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0" name="直接连接符 109"/>
          <p:cNvCxnSpPr/>
          <p:nvPr/>
        </p:nvCxnSpPr>
        <p:spPr>
          <a:xfrm>
            <a:off x="800949" y="6283710"/>
            <a:ext cx="10786758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接连接符 111"/>
          <p:cNvCxnSpPr/>
          <p:nvPr/>
        </p:nvCxnSpPr>
        <p:spPr>
          <a:xfrm>
            <a:off x="3469391" y="1982644"/>
            <a:ext cx="8118316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组合 52"/>
          <p:cNvGrpSpPr/>
          <p:nvPr/>
        </p:nvGrpSpPr>
        <p:grpSpPr>
          <a:xfrm>
            <a:off x="745922" y="2212183"/>
            <a:ext cx="10624185" cy="521970"/>
            <a:chOff x="745067" y="2212182"/>
            <a:chExt cx="10625569" cy="521970"/>
          </a:xfrm>
        </p:grpSpPr>
        <p:sp>
          <p:nvSpPr>
            <p:cNvPr id="18" name="文本框 17"/>
            <p:cNvSpPr txBox="1"/>
            <p:nvPr/>
          </p:nvSpPr>
          <p:spPr>
            <a:xfrm>
              <a:off x="745067" y="2212182"/>
              <a:ext cx="1608029" cy="52197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>
                      <a:lumMod val="75000"/>
                    </a:prstClr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OPPOSans M" panose="00020600040101010101" pitchFamily="18" charset="-122"/>
                </a:rPr>
                <a:t>重点句型</a:t>
              </a:r>
              <a:endParaRPr kumimoji="0" lang="zh-CN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POSans M" panose="00020600040101010101" pitchFamily="18" charset="-122"/>
              </a:endParaRPr>
            </a:p>
          </p:txBody>
        </p:sp>
        <p:sp>
          <p:nvSpPr>
            <p:cNvPr id="58" name="文本框 57"/>
            <p:cNvSpPr txBox="1"/>
            <p:nvPr/>
          </p:nvSpPr>
          <p:spPr>
            <a:xfrm>
              <a:off x="3148855" y="2212182"/>
              <a:ext cx="8221781" cy="36830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</a:rPr>
                <a:t>“干净、像、刮风、故事、声音、简单”的词义和用法 </a:t>
              </a:r>
              <a:endParaRPr kumimoji="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endParaRPr>
            </a:p>
          </p:txBody>
        </p:sp>
      </p:grpSp>
      <p:grpSp>
        <p:nvGrpSpPr>
          <p:cNvPr id="4" name="组合 51"/>
          <p:cNvGrpSpPr/>
          <p:nvPr/>
        </p:nvGrpSpPr>
        <p:grpSpPr>
          <a:xfrm>
            <a:off x="745923" y="2845354"/>
            <a:ext cx="7290457" cy="725272"/>
            <a:chOff x="745067" y="2855231"/>
            <a:chExt cx="7291408" cy="725272"/>
          </a:xfrm>
        </p:grpSpPr>
        <p:sp>
          <p:nvSpPr>
            <p:cNvPr id="19" name="文本框 18"/>
            <p:cNvSpPr txBox="1"/>
            <p:nvPr/>
          </p:nvSpPr>
          <p:spPr>
            <a:xfrm>
              <a:off x="745067" y="3058533"/>
              <a:ext cx="1251748" cy="52197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>
                      <a:lumMod val="75000"/>
                    </a:prstClr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OPPOSans M" panose="00020600040101010101" pitchFamily="18" charset="-122"/>
                </a:rPr>
                <a:t>语言点</a:t>
              </a:r>
              <a:endParaRPr kumimoji="0" lang="zh-CN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POSans M" panose="00020600040101010101" pitchFamily="18" charset="-122"/>
              </a:endParaRPr>
            </a:p>
          </p:txBody>
        </p:sp>
        <p:sp>
          <p:nvSpPr>
            <p:cNvPr id="59" name="文本框 58"/>
            <p:cNvSpPr txBox="1"/>
            <p:nvPr/>
          </p:nvSpPr>
          <p:spPr>
            <a:xfrm>
              <a:off x="3166660" y="2855231"/>
              <a:ext cx="4869815" cy="36830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</a:rPr>
                <a:t>（</a:t>
              </a:r>
              <a:r>
                <a:rPr lang="en-US" altLang="zh-CN" dirty="0" smtClean="0">
                  <a:solidFill>
                    <a:prstClr val="white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</a:rPr>
                <a:t>1</a:t>
              </a:r>
              <a:r>
                <a:rPr kumimoji="0" lang="zh-CN" altLang="en-US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</a:rPr>
                <a:t>）</a:t>
              </a:r>
              <a:r>
                <a:rPr kumimoji="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</a:rPr>
                <a:t>“把”字句表示产生某种结果或发生位移</a:t>
              </a:r>
              <a:endParaRPr kumimoji="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endParaRPr>
            </a:p>
          </p:txBody>
        </p:sp>
      </p:grpSp>
      <p:sp>
        <p:nvSpPr>
          <p:cNvPr id="60" name="文本框 59"/>
          <p:cNvSpPr txBox="1"/>
          <p:nvPr/>
        </p:nvSpPr>
        <p:spPr>
          <a:xfrm>
            <a:off x="3167380" y="3357245"/>
            <a:ext cx="635508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（</a:t>
            </a:r>
            <a:r>
              <a:rPr kumimoji="0" lang="en-US" altLang="zh-CN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2</a:t>
            </a: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）</a:t>
            </a:r>
            <a:r>
              <a:rPr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“先</a:t>
            </a:r>
            <a:r>
              <a:rPr lang="en-US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……</a:t>
            </a:r>
            <a:r>
              <a:rPr lang="zh-CN" altLang="en-US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，</a:t>
            </a:r>
            <a:r>
              <a:rPr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再/又</a:t>
            </a:r>
            <a:r>
              <a:rPr lang="en-US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……</a:t>
            </a:r>
            <a:r>
              <a:rPr lang="zh-CN" altLang="en-US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，</a:t>
            </a:r>
            <a:r>
              <a:rPr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然后</a:t>
            </a:r>
            <a:r>
              <a:rPr lang="en-US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……</a:t>
            </a:r>
            <a:r>
              <a:rPr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”表示动作的先后顺序</a:t>
            </a:r>
            <a:endParaRPr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746125" y="433451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POSans M" panose="00020600040101010101" pitchFamily="18" charset="-122"/>
              </a:rPr>
              <a:t>汉字</a:t>
            </a:r>
            <a:endParaRPr kumimoji="0" lang="zh-CN" altLang="en-US" sz="2800" b="1" i="0" u="none" strike="noStrike" kern="1200" cap="none" spc="0" normalizeH="0" baseline="0" noProof="0" dirty="0" smtClean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OPPOSans M" panose="00020600040101010101" pitchFamily="18" charset="-122"/>
            </a:endParaRPr>
          </a:p>
        </p:txBody>
      </p:sp>
      <p:grpSp>
        <p:nvGrpSpPr>
          <p:cNvPr id="10" name="组合 47"/>
          <p:cNvGrpSpPr/>
          <p:nvPr/>
        </p:nvGrpSpPr>
        <p:grpSpPr>
          <a:xfrm>
            <a:off x="745923" y="5204079"/>
            <a:ext cx="9401810" cy="866877"/>
            <a:chOff x="745067" y="5253466"/>
            <a:chExt cx="9403036" cy="866877"/>
          </a:xfrm>
        </p:grpSpPr>
        <p:sp>
          <p:nvSpPr>
            <p:cNvPr id="23" name="文本框 22"/>
            <p:cNvSpPr txBox="1"/>
            <p:nvPr/>
          </p:nvSpPr>
          <p:spPr>
            <a:xfrm>
              <a:off x="745067" y="5598373"/>
              <a:ext cx="895467" cy="52197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>
                      <a:lumMod val="75000"/>
                    </a:prstClr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OPPOSans M" panose="00020600040101010101" pitchFamily="18" charset="-122"/>
                </a:rPr>
                <a:t>功能</a:t>
              </a:r>
              <a:endParaRPr kumimoji="0" lang="zh-CN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POSans M" panose="00020600040101010101" pitchFamily="18" charset="-122"/>
              </a:endParaRPr>
            </a:p>
          </p:txBody>
        </p:sp>
        <p:sp>
          <p:nvSpPr>
            <p:cNvPr id="63" name="文本框 62"/>
            <p:cNvSpPr txBox="1"/>
            <p:nvPr/>
          </p:nvSpPr>
          <p:spPr>
            <a:xfrm>
              <a:off x="3169178" y="5253466"/>
              <a:ext cx="4582122" cy="36830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</a:rPr>
                <a:t>（</a:t>
              </a:r>
              <a:r>
                <a:rPr kumimoji="0" lang="en-US" altLang="zh-CN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</a:rPr>
                <a:t>1</a:t>
              </a:r>
              <a:r>
                <a:rPr kumimoji="0" lang="zh-CN" altLang="en-US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</a:rPr>
                <a:t>）</a:t>
              </a:r>
              <a:r>
                <a:rPr kumimoji="0" b="0" i="0" u="none" strike="noStrike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</a:rPr>
                <a:t>用“把”字句描述结果或位置的改变</a:t>
              </a:r>
              <a:endParaRPr kumimoji="0" b="0" i="0" u="none" strike="noStrike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3169178" y="5701141"/>
              <a:ext cx="6978925" cy="36830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</a:rPr>
                <a:t>（</a:t>
              </a:r>
              <a:r>
                <a:rPr kumimoji="0" lang="en-US" altLang="zh-CN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</a:rPr>
                <a:t>2</a:t>
              </a:r>
              <a:r>
                <a:rPr kumimoji="0" lang="zh-CN" altLang="en-US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</a:rPr>
                <a:t>）</a:t>
              </a:r>
              <a:r>
                <a:rPr kumimoji="0" b="0" i="0" u="none" strike="noStrike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</a:rPr>
                <a:t>用“先</a:t>
              </a:r>
              <a:r>
                <a:rPr kumimoji="0" lang="en-US" b="0" i="0" u="none" strike="noStrike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</a:rPr>
                <a:t>……</a:t>
              </a:r>
              <a:r>
                <a:rPr kumimoji="0" lang="zh-CN" altLang="en-US" b="0" i="0" u="none" strike="noStrike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</a:rPr>
                <a:t>，</a:t>
              </a:r>
              <a:r>
                <a:rPr kumimoji="0" b="0" i="0" u="none" strike="noStrike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</a:rPr>
                <a:t>再/又</a:t>
              </a:r>
              <a:r>
                <a:rPr kumimoji="0" lang="en-US" b="0" i="0" u="none" strike="noStrike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</a:rPr>
                <a:t>……</a:t>
              </a:r>
              <a:r>
                <a:rPr kumimoji="0" lang="zh-CN" altLang="en-US" b="0" i="0" u="none" strike="noStrike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</a:rPr>
                <a:t>，</a:t>
              </a:r>
              <a:r>
                <a:rPr kumimoji="0" b="0" i="0" u="none" strike="noStrike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</a:rPr>
                <a:t>然后</a:t>
              </a:r>
              <a:r>
                <a:rPr kumimoji="0" lang="en-US" b="0" i="0" u="none" strike="noStrike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</a:rPr>
                <a:t>……”</a:t>
              </a:r>
              <a:r>
                <a:rPr kumimoji="0" b="0" i="0" u="none" strike="noStrike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</a:rPr>
                <a:t>描述一系列的动作</a:t>
              </a:r>
              <a:endParaRPr kumimoji="0" b="0" i="0" u="none" strike="noStrike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endParaRPr>
            </a:p>
          </p:txBody>
        </p:sp>
      </p:grpSp>
      <p:sp>
        <p:nvSpPr>
          <p:cNvPr id="73" name="文本框 72"/>
          <p:cNvSpPr txBox="1"/>
          <p:nvPr/>
        </p:nvSpPr>
        <p:spPr>
          <a:xfrm>
            <a:off x="3395611" y="1357298"/>
            <a:ext cx="338328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Bold" panose="020B0800000000000000" charset="-122"/>
                <a:ea typeface="思源黑体 CN Bold" panose="020B0800000000000000" charset="-122"/>
                <a:cs typeface="+mn-cs"/>
              </a:rPr>
              <a:t>学生能够了解并掌握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Bold" panose="020B0800000000000000" charset="-122"/>
              <a:ea typeface="思源黑体 CN Bold" panose="020B0800000000000000" charset="-122"/>
              <a:cs typeface="+mn-cs"/>
            </a:endParaRPr>
          </a:p>
        </p:txBody>
      </p:sp>
      <p:grpSp>
        <p:nvGrpSpPr>
          <p:cNvPr id="13" name="组合 83"/>
          <p:cNvGrpSpPr/>
          <p:nvPr/>
        </p:nvGrpSpPr>
        <p:grpSpPr>
          <a:xfrm>
            <a:off x="7544336" y="2688123"/>
            <a:ext cx="4043371" cy="2397056"/>
            <a:chOff x="869951" y="2688123"/>
            <a:chExt cx="10718312" cy="2397056"/>
          </a:xfrm>
        </p:grpSpPr>
        <p:cxnSp>
          <p:nvCxnSpPr>
            <p:cNvPr id="85" name="直接连接符 84"/>
            <p:cNvCxnSpPr/>
            <p:nvPr/>
          </p:nvCxnSpPr>
          <p:spPr>
            <a:xfrm>
              <a:off x="869951" y="2688123"/>
              <a:ext cx="10718312" cy="0"/>
            </a:xfrm>
            <a:prstGeom prst="line">
              <a:avLst/>
            </a:prstGeom>
            <a:ln w="12700" cap="rnd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接连接符 86"/>
            <p:cNvCxnSpPr/>
            <p:nvPr/>
          </p:nvCxnSpPr>
          <p:spPr>
            <a:xfrm>
              <a:off x="869951" y="3886651"/>
              <a:ext cx="10718312" cy="0"/>
            </a:xfrm>
            <a:prstGeom prst="line">
              <a:avLst/>
            </a:prstGeom>
            <a:ln w="12700" cap="rnd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接连接符 88"/>
            <p:cNvCxnSpPr/>
            <p:nvPr/>
          </p:nvCxnSpPr>
          <p:spPr>
            <a:xfrm>
              <a:off x="869951" y="5085179"/>
              <a:ext cx="10718312" cy="0"/>
            </a:xfrm>
            <a:prstGeom prst="line">
              <a:avLst/>
            </a:prstGeom>
            <a:ln w="12700" cap="rnd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" name="图片 11" descr="C:\Users\Administrator\Desktop\我1.png我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296106" y="4301816"/>
            <a:ext cx="646938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根据已学生词猜测出3个旧字新词“名单、读音、买单”的意思</a:t>
            </a:r>
            <a:endParaRPr kumimoji="0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13" name="Picture 6" descr="D:\故事.jpg故事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920000" y="2160000"/>
            <a:ext cx="3240000" cy="252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8" descr="D:\声音.jpg声音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640000" y="5040000"/>
            <a:ext cx="1620000" cy="126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4" descr="D:\阿姨.jpg阿姨"/>
          <p:cNvPicPr>
            <a:picLocks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640000" y="360000"/>
            <a:ext cx="1620000" cy="126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0" name="椭圆形标注 19"/>
          <p:cNvSpPr/>
          <p:nvPr/>
        </p:nvSpPr>
        <p:spPr>
          <a:xfrm>
            <a:off x="238125" y="1459230"/>
            <a:ext cx="5250180" cy="4482465"/>
          </a:xfrm>
          <a:prstGeom prst="wedgeEllipseCallout">
            <a:avLst>
              <a:gd name="adj1" fmla="val 61234"/>
              <a:gd name="adj2" fmla="val -2233"/>
            </a:avLst>
          </a:prstGeom>
          <a:solidFill>
            <a:srgbClr val="E2AEAB"/>
          </a:solidFill>
          <a:ln w="57150">
            <a:solidFill>
              <a:srgbClr val="E2AEAB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4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363220" y="2269490"/>
            <a:ext cx="4999990" cy="28613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 eaLnBrk="0" hangingPunct="0">
              <a:buClrTx/>
              <a:buSzTx/>
              <a:buFontTx/>
              <a:buNone/>
            </a:pPr>
            <a:r>
              <a:rPr lang="en-US" sz="72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gù shì </a:t>
            </a:r>
            <a:endParaRPr lang="en-US" sz="7200" b="1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algn="ctr" eaLnBrk="0" hangingPunct="0">
              <a:buNone/>
            </a:pPr>
            <a:r>
              <a:rPr lang="zh-CN" altLang="en-US" sz="8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故事</a:t>
            </a:r>
            <a:endParaRPr lang="zh-CN" altLang="en-US" sz="8000" b="1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algn="ctr" eaLnBrk="0" hangingPunct="0">
              <a:buNone/>
            </a:pPr>
            <a:r>
              <a:rPr lang="en-US" sz="28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n. story</a:t>
            </a:r>
            <a:endParaRPr lang="en-US" sz="28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2" name="Picture 5" descr="D:\叔叔.jpg叔叔"/>
          <p:cNvPicPr>
            <a:picLocks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730000" y="-1440000"/>
            <a:ext cx="1440000" cy="108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10" descr="D:\Desktop\课件图片\1badb3316ba0c784713ca4b1ae4057d.png1badb3316ba0c784713ca4b1ae4057d"/>
          <p:cNvPicPr>
            <a:picLocks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8730000" y="7200000"/>
            <a:ext cx="1440000" cy="108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13" name="Picture 6" descr="D:\声音.jpg声音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920000" y="2160000"/>
            <a:ext cx="3240000" cy="252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8" descr="D:\Desktop\课件图片\1badb3316ba0c784713ca4b1ae4057d.png1badb3316ba0c784713ca4b1ae4057d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640000" y="5040000"/>
            <a:ext cx="1620000" cy="126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4" descr="D:\故事.jpg故事"/>
          <p:cNvPicPr>
            <a:picLocks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640000" y="360000"/>
            <a:ext cx="1620000" cy="126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0" name="椭圆形标注 19"/>
          <p:cNvSpPr/>
          <p:nvPr/>
        </p:nvSpPr>
        <p:spPr>
          <a:xfrm>
            <a:off x="238125" y="1459230"/>
            <a:ext cx="5250180" cy="4482465"/>
          </a:xfrm>
          <a:prstGeom prst="wedgeEllipseCallout">
            <a:avLst>
              <a:gd name="adj1" fmla="val 61234"/>
              <a:gd name="adj2" fmla="val -2233"/>
            </a:avLst>
          </a:prstGeom>
          <a:solidFill>
            <a:srgbClr val="E2AEAB"/>
          </a:solidFill>
          <a:ln w="57150">
            <a:solidFill>
              <a:srgbClr val="E2AEAB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4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363220" y="2207895"/>
            <a:ext cx="4999990" cy="29845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 eaLnBrk="0" hangingPunct="0">
              <a:buNone/>
            </a:pPr>
            <a:r>
              <a:rPr lang="en-US" sz="72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shēng yīn</a:t>
            </a:r>
            <a:r>
              <a:rPr sz="80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 </a:t>
            </a:r>
            <a:endParaRPr sz="80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algn="ctr" eaLnBrk="0" hangingPunct="0">
              <a:buNone/>
            </a:pPr>
            <a:r>
              <a:rPr lang="zh-CN" altLang="en-US" sz="8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声音</a:t>
            </a:r>
            <a:endParaRPr lang="zh-CN" altLang="en-US" sz="8000" b="1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algn="ctr" eaLnBrk="0" hangingPunct="0">
              <a:buNone/>
            </a:pPr>
            <a:r>
              <a:rPr lang="en-US" sz="28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n. sound, voice</a:t>
            </a:r>
            <a:endParaRPr lang="en-US" sz="28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2" name="Picture 5" descr="D:\阿姨.jpg阿姨"/>
          <p:cNvPicPr>
            <a:picLocks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730000" y="-1440000"/>
            <a:ext cx="1440000" cy="108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10" descr="D:\简单.jpg简单"/>
          <p:cNvPicPr>
            <a:picLocks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8730000" y="7200000"/>
            <a:ext cx="1440000" cy="108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13" name="Picture 6" descr="D:\Desktop\课件图片\1badb3316ba0c784713ca4b1ae4057d.png1badb3316ba0c784713ca4b1ae4057d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920000" y="2159365"/>
            <a:ext cx="3240000" cy="252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8" descr="D:\简单.jpg简单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640000" y="5040000"/>
            <a:ext cx="1620000" cy="126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4" descr="D:\声音.jpg声音"/>
          <p:cNvPicPr>
            <a:picLocks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640000" y="360000"/>
            <a:ext cx="1620000" cy="126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0" name="椭圆形标注 19"/>
          <p:cNvSpPr/>
          <p:nvPr/>
        </p:nvSpPr>
        <p:spPr>
          <a:xfrm>
            <a:off x="238125" y="1459230"/>
            <a:ext cx="5250180" cy="4482465"/>
          </a:xfrm>
          <a:prstGeom prst="wedgeEllipseCallout">
            <a:avLst>
              <a:gd name="adj1" fmla="val 61234"/>
              <a:gd name="adj2" fmla="val -2233"/>
            </a:avLst>
          </a:prstGeom>
          <a:solidFill>
            <a:srgbClr val="E2AEAB"/>
          </a:solidFill>
          <a:ln w="57150">
            <a:solidFill>
              <a:srgbClr val="E2AEAB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4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363220" y="2269490"/>
            <a:ext cx="4999990" cy="28613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 eaLnBrk="0" hangingPunct="0">
              <a:buNone/>
            </a:pPr>
            <a:r>
              <a:rPr lang="en-US" sz="72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cài dān </a:t>
            </a:r>
            <a:endParaRPr sz="80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algn="ctr" eaLnBrk="0" hangingPunct="0">
              <a:buNone/>
            </a:pPr>
            <a:r>
              <a:rPr lang="zh-CN" altLang="en-US" sz="8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菜单</a:t>
            </a:r>
            <a:endParaRPr lang="zh-CN" altLang="en-US" sz="8000" b="1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algn="ctr" eaLnBrk="0" hangingPunct="0">
              <a:buNone/>
            </a:pPr>
            <a:r>
              <a:rPr lang="en-US" sz="28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n. menu</a:t>
            </a:r>
            <a:endParaRPr lang="en-US" sz="28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2" name="Picture 5" descr="D:\故事.jpg故事"/>
          <p:cNvPicPr>
            <a:picLocks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730000" y="-1440000"/>
            <a:ext cx="1440000" cy="108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10" descr="D:\Desktop\课件图片\a6ea80ddcfe52e973e89137b57a4f15.pnga6ea80ddcfe52e973e89137b57a4f15"/>
          <p:cNvPicPr>
            <a:picLocks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8730000" y="7200000"/>
            <a:ext cx="1440000" cy="108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13" name="Picture 6" descr="D:\简单.jpg简单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920000" y="2160000"/>
            <a:ext cx="3240000" cy="252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8" descr="D:\Desktop\课件图片\a6ea80ddcfe52e973e89137b57a4f15.pnga6ea80ddcfe52e973e89137b57a4f15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640000" y="5040000"/>
            <a:ext cx="1620000" cy="126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4" descr="D:\Desktop\课件图片\1badb3316ba0c784713ca4b1ae4057d.png1badb3316ba0c784713ca4b1ae4057d"/>
          <p:cNvPicPr>
            <a:picLocks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640000" y="360000"/>
            <a:ext cx="1620000" cy="126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0" name="椭圆形标注 19"/>
          <p:cNvSpPr/>
          <p:nvPr/>
        </p:nvSpPr>
        <p:spPr>
          <a:xfrm>
            <a:off x="238125" y="1459230"/>
            <a:ext cx="5250180" cy="4482465"/>
          </a:xfrm>
          <a:prstGeom prst="wedgeEllipseCallout">
            <a:avLst>
              <a:gd name="adj1" fmla="val 61234"/>
              <a:gd name="adj2" fmla="val -2233"/>
            </a:avLst>
          </a:prstGeom>
          <a:solidFill>
            <a:srgbClr val="E2AEAB"/>
          </a:solidFill>
          <a:ln w="57150">
            <a:solidFill>
              <a:srgbClr val="E2AEAB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4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363220" y="2208530"/>
            <a:ext cx="4999990" cy="29845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 eaLnBrk="0" hangingPunct="0">
              <a:buNone/>
            </a:pPr>
            <a:r>
              <a:rPr lang="en-US" sz="72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jiǎn dān</a:t>
            </a:r>
            <a:r>
              <a:rPr sz="80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 </a:t>
            </a:r>
            <a:endParaRPr sz="80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algn="ctr" eaLnBrk="0" hangingPunct="0">
              <a:buNone/>
            </a:pPr>
            <a:r>
              <a:rPr lang="zh-CN" altLang="en-US" sz="8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简单</a:t>
            </a:r>
            <a:endParaRPr lang="zh-CN" altLang="en-US" sz="8000" b="1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algn="ctr" eaLnBrk="0" hangingPunct="0">
              <a:buNone/>
            </a:pPr>
            <a:r>
              <a:rPr lang="en-US" sz="28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adj. simple</a:t>
            </a:r>
            <a:endParaRPr lang="en-US" sz="28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2" name="Picture 5" descr="D:\声音.jpg声音"/>
          <p:cNvPicPr>
            <a:picLocks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730000" y="-1440000"/>
            <a:ext cx="1440000" cy="108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10" descr="D:\打扫2.jpg打扫2"/>
          <p:cNvPicPr>
            <a:picLocks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8730000" y="7200000"/>
            <a:ext cx="1440000" cy="108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13" name="Picture 6" descr="D:\Desktop\课件图片\a6ea80ddcfe52e973e89137b57a4f15.pnga6ea80ddcfe52e973e89137b57a4f15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920000" y="2160000"/>
            <a:ext cx="3240000" cy="252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8" descr="D:\打扫2.jpg打扫2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640000" y="5040000"/>
            <a:ext cx="1620000" cy="126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4" descr="D:\简单.jpg简单"/>
          <p:cNvPicPr>
            <a:picLocks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640000" y="360000"/>
            <a:ext cx="1620000" cy="126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0" name="椭圆形标注 19"/>
          <p:cNvSpPr/>
          <p:nvPr/>
        </p:nvSpPr>
        <p:spPr>
          <a:xfrm>
            <a:off x="238125" y="1459230"/>
            <a:ext cx="5250180" cy="4482465"/>
          </a:xfrm>
          <a:prstGeom prst="wedgeEllipseCallout">
            <a:avLst>
              <a:gd name="adj1" fmla="val 61234"/>
              <a:gd name="adj2" fmla="val -2233"/>
            </a:avLst>
          </a:prstGeom>
          <a:solidFill>
            <a:srgbClr val="E2AEAB"/>
          </a:solidFill>
          <a:ln w="57150">
            <a:solidFill>
              <a:srgbClr val="E2AEAB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4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363220" y="1993265"/>
            <a:ext cx="4999990" cy="34150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 eaLnBrk="0" hangingPunct="0">
              <a:buNone/>
            </a:pPr>
            <a:r>
              <a:rPr lang="en-US" sz="72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xiāng jiāo</a:t>
            </a:r>
            <a:r>
              <a:rPr sz="80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 </a:t>
            </a:r>
            <a:endParaRPr sz="80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algn="ctr" eaLnBrk="0" hangingPunct="0">
              <a:buNone/>
            </a:pPr>
            <a:r>
              <a:rPr lang="zh-CN" altLang="en-US" sz="8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香蕉</a:t>
            </a:r>
            <a:endParaRPr lang="zh-CN" altLang="en-US" sz="8000" b="1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algn="ctr" eaLnBrk="0" hangingPunct="0">
              <a:buNone/>
            </a:pPr>
            <a:r>
              <a:rPr lang="en-US" altLang="zh-CN" sz="28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n. banana</a:t>
            </a:r>
            <a:endParaRPr sz="280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algn="ctr" eaLnBrk="0" hangingPunct="0">
              <a:buNone/>
            </a:pPr>
            <a:endParaRPr lang="en-US" altLang="zh-CN" sz="28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2" name="Picture 5" descr="D:\Desktop\课件图片\1badb3316ba0c784713ca4b1ae4057d.png1badb3316ba0c784713ca4b1ae4057d"/>
          <p:cNvPicPr>
            <a:picLocks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730000" y="-1440068"/>
            <a:ext cx="1440000" cy="108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10" descr="D:\洗澡.jpg洗澡"/>
          <p:cNvPicPr>
            <a:picLocks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8730000" y="7200250"/>
            <a:ext cx="1440000" cy="108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719580" y="138430"/>
            <a:ext cx="2216785" cy="3194050"/>
            <a:chOff x="304" y="2028"/>
            <a:chExt cx="3491" cy="5030"/>
          </a:xfrm>
        </p:grpSpPr>
        <p:grpSp>
          <p:nvGrpSpPr>
            <p:cNvPr id="43" name="组合 42"/>
            <p:cNvGrpSpPr/>
            <p:nvPr/>
          </p:nvGrpSpPr>
          <p:grpSpPr>
            <a:xfrm rot="0">
              <a:off x="330" y="2028"/>
              <a:ext cx="3465" cy="5030"/>
              <a:chOff x="1486086" y="120403"/>
              <a:chExt cx="2200089" cy="3194297"/>
            </a:xfrm>
          </p:grpSpPr>
          <p:sp>
            <p:nvSpPr>
              <p:cNvPr id="44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45" name="图片 44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9" name="文本框 7"/>
            <p:cNvSpPr txBox="1"/>
            <p:nvPr/>
          </p:nvSpPr>
          <p:spPr>
            <a:xfrm>
              <a:off x="304" y="4252"/>
              <a:ext cx="3491" cy="14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打扫</a:t>
              </a:r>
              <a:endParaRPr kumimoji="0" lang="zh-CN" altLang="en-US" sz="5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10" name="文本框 7"/>
          <p:cNvSpPr txBox="1"/>
          <p:nvPr/>
        </p:nvSpPr>
        <p:spPr>
          <a:xfrm>
            <a:off x="1277620" y="888365"/>
            <a:ext cx="3061335" cy="64516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3600" b="1" dirty="0" smtClean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dǎ sǎo</a:t>
            </a:r>
            <a:endParaRPr lang="en-US" altLang="zh-CN" sz="3600" b="1" dirty="0" smtClean="0"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4979670" y="3632200"/>
            <a:ext cx="2366645" cy="3194050"/>
            <a:chOff x="4630" y="1909"/>
            <a:chExt cx="3727" cy="5030"/>
          </a:xfrm>
        </p:grpSpPr>
        <p:grpSp>
          <p:nvGrpSpPr>
            <p:cNvPr id="48" name="组合 47"/>
            <p:cNvGrpSpPr/>
            <p:nvPr/>
          </p:nvGrpSpPr>
          <p:grpSpPr>
            <a:xfrm rot="0"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49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50" name="图片 49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51" name="文本框 7"/>
            <p:cNvSpPr txBox="1"/>
            <p:nvPr/>
          </p:nvSpPr>
          <p:spPr>
            <a:xfrm>
              <a:off x="4630" y="4133"/>
              <a:ext cx="3727" cy="14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洗澡</a:t>
              </a:r>
              <a:endParaRPr kumimoji="0" lang="zh-CN" altLang="en-US" sz="5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52" name="文本框 7"/>
          <p:cNvSpPr txBox="1"/>
          <p:nvPr/>
        </p:nvSpPr>
        <p:spPr>
          <a:xfrm>
            <a:off x="4933315" y="4368165"/>
            <a:ext cx="2451100" cy="64516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3600" b="1" dirty="0" smtClean="0">
                <a:latin typeface="华文细黑" panose="02010600040101010101" pitchFamily="2" charset="-122"/>
                <a:ea typeface="华文细黑" panose="02010600040101010101" pitchFamily="2" charset="-122"/>
                <a:sym typeface="SimSun" panose="02010600030101010101" pitchFamily="2" charset="-122"/>
              </a:rPr>
              <a:t>xǐ zǎo</a:t>
            </a:r>
            <a:endParaRPr lang="en-US" altLang="zh-CN" sz="3600" b="1" dirty="0" smtClean="0">
              <a:latin typeface="华文细黑" panose="02010600040101010101" pitchFamily="2" charset="-122"/>
              <a:ea typeface="华文细黑" panose="02010600040101010101" pitchFamily="2" charset="-122"/>
              <a:sym typeface="SimSun" panose="02010600030101010101" pitchFamily="2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8281670" y="165100"/>
            <a:ext cx="2372995" cy="3194050"/>
            <a:chOff x="9184" y="2028"/>
            <a:chExt cx="3737" cy="5030"/>
          </a:xfrm>
        </p:grpSpPr>
        <p:grpSp>
          <p:nvGrpSpPr>
            <p:cNvPr id="57" name="组合 56"/>
            <p:cNvGrpSpPr/>
            <p:nvPr/>
          </p:nvGrpSpPr>
          <p:grpSpPr>
            <a:xfrm rot="0"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5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59" name="图片 5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60" name="文本框 7"/>
            <p:cNvSpPr txBox="1"/>
            <p:nvPr/>
          </p:nvSpPr>
          <p:spPr>
            <a:xfrm>
              <a:off x="9184" y="4252"/>
              <a:ext cx="3737" cy="14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然后</a:t>
              </a:r>
              <a:endParaRPr kumimoji="0" lang="zh-CN" altLang="en-US" sz="5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62" name="文本框 7"/>
          <p:cNvSpPr txBox="1"/>
          <p:nvPr/>
        </p:nvSpPr>
        <p:spPr>
          <a:xfrm>
            <a:off x="8084185" y="932180"/>
            <a:ext cx="2700655" cy="64516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3600" b="1" dirty="0" smtClean="0">
                <a:latin typeface="华文细黑" panose="02010600040101010101" pitchFamily="2" charset="-122"/>
                <a:ea typeface="华文细黑" panose="02010600040101010101" pitchFamily="2" charset="-122"/>
                <a:sym typeface="SimSun" panose="02010600030101010101" pitchFamily="2" charset="-122"/>
              </a:rPr>
              <a:t>rán hòu</a:t>
            </a:r>
            <a:endParaRPr lang="en-US" altLang="zh-CN" sz="3600" b="1" dirty="0" smtClean="0">
              <a:latin typeface="华文细黑" panose="02010600040101010101" pitchFamily="2" charset="-122"/>
              <a:ea typeface="华文细黑" panose="02010600040101010101" pitchFamily="2" charset="-122"/>
              <a:sym typeface="SimSun" panose="02010600030101010101" pitchFamily="2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5026660" y="127635"/>
            <a:ext cx="2200275" cy="3194050"/>
            <a:chOff x="9330" y="2028"/>
            <a:chExt cx="3465" cy="5030"/>
          </a:xfrm>
        </p:grpSpPr>
        <p:grpSp>
          <p:nvGrpSpPr>
            <p:cNvPr id="7" name="组合 6"/>
            <p:cNvGrpSpPr/>
            <p:nvPr/>
          </p:nvGrpSpPr>
          <p:grpSpPr>
            <a:xfrm rot="0"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12" name="文本框 7"/>
            <p:cNvSpPr txBox="1"/>
            <p:nvPr/>
          </p:nvSpPr>
          <p:spPr>
            <a:xfrm>
              <a:off x="9776" y="4252"/>
              <a:ext cx="2573" cy="14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干净</a:t>
              </a:r>
              <a:endParaRPr kumimoji="0" lang="zh-CN" altLang="en-US" sz="5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13" name="文本框 7"/>
          <p:cNvSpPr txBox="1"/>
          <p:nvPr/>
        </p:nvSpPr>
        <p:spPr>
          <a:xfrm>
            <a:off x="5038725" y="863600"/>
            <a:ext cx="2195195" cy="64516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3600" b="1" dirty="0" smtClean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gān jìng</a:t>
            </a:r>
            <a:endParaRPr lang="en-US" altLang="zh-CN" sz="3600" b="1" dirty="0" smtClean="0"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1740535" y="3628390"/>
            <a:ext cx="2229485" cy="3194050"/>
            <a:chOff x="4717" y="1909"/>
            <a:chExt cx="3511" cy="5030"/>
          </a:xfrm>
        </p:grpSpPr>
        <p:grpSp>
          <p:nvGrpSpPr>
            <p:cNvPr id="15" name="组合 14"/>
            <p:cNvGrpSpPr/>
            <p:nvPr/>
          </p:nvGrpSpPr>
          <p:grpSpPr>
            <a:xfrm rot="0"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1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9" name="图片 1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0" name="文本框 7"/>
            <p:cNvSpPr txBox="1"/>
            <p:nvPr/>
          </p:nvSpPr>
          <p:spPr>
            <a:xfrm>
              <a:off x="4717" y="4133"/>
              <a:ext cx="3511" cy="14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冰箱</a:t>
              </a:r>
              <a:endParaRPr kumimoji="0" lang="zh-CN" altLang="en-US" sz="5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21" name="文本框 7"/>
          <p:cNvSpPr txBox="1"/>
          <p:nvPr/>
        </p:nvSpPr>
        <p:spPr>
          <a:xfrm>
            <a:off x="1590675" y="4364355"/>
            <a:ext cx="2512060" cy="58356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3200" b="1" dirty="0" smtClean="0">
                <a:latin typeface="华文细黑" panose="02010600040101010101" pitchFamily="2" charset="-122"/>
                <a:ea typeface="华文细黑" panose="02010600040101010101" pitchFamily="2" charset="-122"/>
                <a:sym typeface="SimSun" panose="02010600030101010101" pitchFamily="2" charset="-122"/>
              </a:rPr>
              <a:t>bīng xiāng</a:t>
            </a:r>
            <a:endParaRPr lang="en-US" altLang="zh-CN" sz="3200" b="1" dirty="0" smtClean="0">
              <a:latin typeface="华文细黑" panose="02010600040101010101" pitchFamily="2" charset="-122"/>
              <a:ea typeface="华文细黑" panose="02010600040101010101" pitchFamily="2" charset="-122"/>
              <a:sym typeface="SimSun" panose="02010600030101010101" pitchFamily="2" charset="-122"/>
            </a:endParaRPr>
          </a:p>
        </p:txBody>
      </p:sp>
      <p:pic>
        <p:nvPicPr>
          <p:cNvPr id="34" name="图片 33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grpSp>
        <p:nvGrpSpPr>
          <p:cNvPr id="17" name="组合 16"/>
          <p:cNvGrpSpPr/>
          <p:nvPr/>
        </p:nvGrpSpPr>
        <p:grpSpPr>
          <a:xfrm>
            <a:off x="8288020" y="3628390"/>
            <a:ext cx="2366645" cy="3194050"/>
            <a:chOff x="4630" y="1909"/>
            <a:chExt cx="3727" cy="5030"/>
          </a:xfrm>
        </p:grpSpPr>
        <p:grpSp>
          <p:nvGrpSpPr>
            <p:cNvPr id="22" name="组合 21"/>
            <p:cNvGrpSpPr/>
            <p:nvPr/>
          </p:nvGrpSpPr>
          <p:grpSpPr>
            <a:xfrm rot="0"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23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4" name="图片 23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30" name="文本框 7"/>
            <p:cNvSpPr txBox="1"/>
            <p:nvPr/>
          </p:nvSpPr>
          <p:spPr>
            <a:xfrm>
              <a:off x="4630" y="4133"/>
              <a:ext cx="3727" cy="14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节目</a:t>
              </a:r>
              <a:endParaRPr kumimoji="0" lang="zh-CN" altLang="en-US" sz="5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31" name="文本框 7"/>
          <p:cNvSpPr txBox="1"/>
          <p:nvPr/>
        </p:nvSpPr>
        <p:spPr>
          <a:xfrm>
            <a:off x="8241665" y="4364355"/>
            <a:ext cx="2451100" cy="64516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3600" b="1" dirty="0" smtClean="0">
                <a:latin typeface="华文细黑" panose="02010600040101010101" pitchFamily="2" charset="-122"/>
                <a:ea typeface="华文细黑" panose="02010600040101010101" pitchFamily="2" charset="-122"/>
                <a:sym typeface="SimSun" panose="02010600030101010101" pitchFamily="2" charset="-122"/>
              </a:rPr>
              <a:t>jié mù</a:t>
            </a:r>
            <a:endParaRPr lang="en-US" altLang="zh-CN" sz="3600" b="1" dirty="0" smtClean="0">
              <a:latin typeface="华文细黑" panose="02010600040101010101" pitchFamily="2" charset="-122"/>
              <a:ea typeface="华文细黑" panose="02010600040101010101" pitchFamily="2" charset="-122"/>
              <a:sym typeface="SimSun" panose="02010600030101010101" pitchFamily="2" charset="-122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165735" y="22606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 smtClean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25" name="文本框 7"/>
          <p:cNvSpPr txBox="1"/>
          <p:nvPr/>
        </p:nvSpPr>
        <p:spPr>
          <a:xfrm>
            <a:off x="237490" y="714375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 smtClean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 smtClean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split orient="vert" dir="in"/>
      </p:transition>
    </mc:Choice>
    <mc:Fallback>
      <p:transition spd="slow">
        <p:split orient="vert" dir="in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40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1" fill="hold">
                      <p:stCondLst>
                        <p:cond delay="0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seq concurrent="1" nextAc="seek">
              <p:cTn id="46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7" fill="hold">
                      <p:stCondLst>
                        <p:cond delay="0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5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3" fill="hold">
                      <p:stCondLst>
                        <p:cond delay="0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5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9" fill="hold">
                      <p:stCondLst>
                        <p:cond delay="0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64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5" fill="hold">
                      <p:stCondLst>
                        <p:cond delay="0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70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1" fill="hold">
                      <p:stCondLst>
                        <p:cond delay="0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</p:childTnLst>
        </p:cTn>
      </p:par>
    </p:tnLst>
    <p:bldLst>
      <p:bldP spid="10" grpId="0"/>
      <p:bldP spid="52" grpId="0"/>
      <p:bldP spid="62" grpId="0"/>
      <p:bldP spid="13" grpId="0"/>
      <p:bldP spid="21" grpId="0"/>
      <p:bldP spid="31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719580" y="138430"/>
            <a:ext cx="2216785" cy="3194050"/>
            <a:chOff x="304" y="2028"/>
            <a:chExt cx="3491" cy="5030"/>
          </a:xfrm>
        </p:grpSpPr>
        <p:grpSp>
          <p:nvGrpSpPr>
            <p:cNvPr id="43" name="组合 42"/>
            <p:cNvGrpSpPr/>
            <p:nvPr/>
          </p:nvGrpSpPr>
          <p:grpSpPr>
            <a:xfrm rot="0">
              <a:off x="330" y="2028"/>
              <a:ext cx="3465" cy="5030"/>
              <a:chOff x="1486086" y="120403"/>
              <a:chExt cx="2200089" cy="3194297"/>
            </a:xfrm>
          </p:grpSpPr>
          <p:sp>
            <p:nvSpPr>
              <p:cNvPr id="44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45" name="图片 44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9" name="文本框 7"/>
            <p:cNvSpPr txBox="1"/>
            <p:nvPr/>
          </p:nvSpPr>
          <p:spPr>
            <a:xfrm>
              <a:off x="304" y="4252"/>
              <a:ext cx="3491" cy="14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月亮</a:t>
              </a:r>
              <a:endParaRPr kumimoji="0" lang="zh-CN" altLang="en-US" sz="5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10" name="文本框 7"/>
          <p:cNvSpPr txBox="1"/>
          <p:nvPr/>
        </p:nvSpPr>
        <p:spPr>
          <a:xfrm>
            <a:off x="1277620" y="888365"/>
            <a:ext cx="3061335" cy="64516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3600" b="1" dirty="0" smtClean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yuè liang</a:t>
            </a:r>
            <a:endParaRPr lang="en-US" altLang="zh-CN" sz="3600" b="1" dirty="0" smtClean="0"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4979670" y="3632200"/>
            <a:ext cx="2366645" cy="3194050"/>
            <a:chOff x="4630" y="1909"/>
            <a:chExt cx="3727" cy="5030"/>
          </a:xfrm>
        </p:grpSpPr>
        <p:grpSp>
          <p:nvGrpSpPr>
            <p:cNvPr id="48" name="组合 47"/>
            <p:cNvGrpSpPr/>
            <p:nvPr/>
          </p:nvGrpSpPr>
          <p:grpSpPr>
            <a:xfrm rot="0"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49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50" name="图片 49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51" name="文本框 7"/>
            <p:cNvSpPr txBox="1"/>
            <p:nvPr/>
          </p:nvSpPr>
          <p:spPr>
            <a:xfrm>
              <a:off x="4630" y="4133"/>
              <a:ext cx="3727" cy="14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叔叔</a:t>
              </a:r>
              <a:endParaRPr kumimoji="0" lang="zh-CN" altLang="en-US" sz="5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52" name="文本框 7"/>
          <p:cNvSpPr txBox="1"/>
          <p:nvPr/>
        </p:nvSpPr>
        <p:spPr>
          <a:xfrm>
            <a:off x="4933315" y="4368165"/>
            <a:ext cx="2451100" cy="64516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3600" b="1" dirty="0" smtClean="0">
                <a:latin typeface="华文细黑" panose="02010600040101010101" pitchFamily="2" charset="-122"/>
                <a:ea typeface="华文细黑" panose="02010600040101010101" pitchFamily="2" charset="-122"/>
                <a:sym typeface="SimSun" panose="02010600030101010101" pitchFamily="2" charset="-122"/>
              </a:rPr>
              <a:t>shū shu</a:t>
            </a:r>
            <a:endParaRPr lang="en-US" altLang="zh-CN" sz="3600" b="1" dirty="0" smtClean="0">
              <a:latin typeface="华文细黑" panose="02010600040101010101" pitchFamily="2" charset="-122"/>
              <a:ea typeface="华文细黑" panose="02010600040101010101" pitchFamily="2" charset="-122"/>
              <a:sym typeface="SimSun" panose="02010600030101010101" pitchFamily="2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8281670" y="165100"/>
            <a:ext cx="2372995" cy="3194050"/>
            <a:chOff x="9184" y="2028"/>
            <a:chExt cx="3737" cy="5030"/>
          </a:xfrm>
        </p:grpSpPr>
        <p:grpSp>
          <p:nvGrpSpPr>
            <p:cNvPr id="57" name="组合 56"/>
            <p:cNvGrpSpPr/>
            <p:nvPr/>
          </p:nvGrpSpPr>
          <p:grpSpPr>
            <a:xfrm rot="0"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5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59" name="图片 5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60" name="文本框 7"/>
            <p:cNvSpPr txBox="1"/>
            <p:nvPr/>
          </p:nvSpPr>
          <p:spPr>
            <a:xfrm>
              <a:off x="9184" y="4252"/>
              <a:ext cx="3737" cy="14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盘子</a:t>
              </a:r>
              <a:endParaRPr kumimoji="0" lang="zh-CN" altLang="en-US" sz="5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62" name="文本框 7"/>
          <p:cNvSpPr txBox="1"/>
          <p:nvPr/>
        </p:nvSpPr>
        <p:spPr>
          <a:xfrm>
            <a:off x="8122920" y="901065"/>
            <a:ext cx="2700655" cy="64516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3600" b="1" dirty="0" smtClean="0">
                <a:latin typeface="华文细黑" panose="02010600040101010101" pitchFamily="2" charset="-122"/>
                <a:ea typeface="华文细黑" panose="02010600040101010101" pitchFamily="2" charset="-122"/>
                <a:sym typeface="SimSun" panose="02010600030101010101" pitchFamily="2" charset="-122"/>
              </a:rPr>
              <a:t>pán zi</a:t>
            </a:r>
            <a:endParaRPr lang="en-US" altLang="zh-CN" sz="3600" b="1" dirty="0" smtClean="0">
              <a:latin typeface="华文细黑" panose="02010600040101010101" pitchFamily="2" charset="-122"/>
              <a:ea typeface="华文细黑" panose="02010600040101010101" pitchFamily="2" charset="-122"/>
              <a:sym typeface="SimSun" panose="02010600030101010101" pitchFamily="2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5026660" y="127635"/>
            <a:ext cx="2200275" cy="3194050"/>
            <a:chOff x="9330" y="2028"/>
            <a:chExt cx="3465" cy="5030"/>
          </a:xfrm>
        </p:grpSpPr>
        <p:grpSp>
          <p:nvGrpSpPr>
            <p:cNvPr id="7" name="组合 6"/>
            <p:cNvGrpSpPr/>
            <p:nvPr/>
          </p:nvGrpSpPr>
          <p:grpSpPr>
            <a:xfrm rot="0"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12" name="文本框 7"/>
            <p:cNvSpPr txBox="1"/>
            <p:nvPr/>
          </p:nvSpPr>
          <p:spPr>
            <a:xfrm>
              <a:off x="9776" y="4252"/>
              <a:ext cx="2573" cy="14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像</a:t>
              </a:r>
              <a:endParaRPr kumimoji="0" lang="zh-CN" altLang="en-US" sz="5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13" name="文本框 7"/>
          <p:cNvSpPr txBox="1"/>
          <p:nvPr/>
        </p:nvSpPr>
        <p:spPr>
          <a:xfrm>
            <a:off x="5038725" y="863600"/>
            <a:ext cx="2195195" cy="64516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3600" b="1" dirty="0" smtClean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xiàng</a:t>
            </a:r>
            <a:endParaRPr lang="en-US" altLang="zh-CN" sz="3600" b="1" dirty="0" smtClean="0"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1740535" y="3628390"/>
            <a:ext cx="2229485" cy="3194050"/>
            <a:chOff x="4717" y="1909"/>
            <a:chExt cx="3511" cy="5030"/>
          </a:xfrm>
        </p:grpSpPr>
        <p:grpSp>
          <p:nvGrpSpPr>
            <p:cNvPr id="15" name="组合 14"/>
            <p:cNvGrpSpPr/>
            <p:nvPr/>
          </p:nvGrpSpPr>
          <p:grpSpPr>
            <a:xfrm rot="0"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1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9" name="图片 1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0" name="文本框 7"/>
            <p:cNvSpPr txBox="1"/>
            <p:nvPr/>
          </p:nvSpPr>
          <p:spPr>
            <a:xfrm>
              <a:off x="4717" y="4133"/>
              <a:ext cx="3511" cy="14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刮风</a:t>
              </a:r>
              <a:endParaRPr kumimoji="0" lang="zh-CN" altLang="en-US" sz="5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21" name="文本框 7"/>
          <p:cNvSpPr txBox="1"/>
          <p:nvPr/>
        </p:nvSpPr>
        <p:spPr>
          <a:xfrm>
            <a:off x="1590675" y="4364355"/>
            <a:ext cx="2512060" cy="64516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3600" b="1" dirty="0" smtClean="0">
                <a:latin typeface="华文细黑" panose="02010600040101010101" pitchFamily="2" charset="-122"/>
                <a:ea typeface="华文细黑" panose="02010600040101010101" pitchFamily="2" charset="-122"/>
                <a:sym typeface="SimSun" panose="02010600030101010101" pitchFamily="2" charset="-122"/>
              </a:rPr>
              <a:t>guā fēng</a:t>
            </a:r>
            <a:endParaRPr lang="en-US" altLang="zh-CN" sz="3600" b="1" dirty="0" smtClean="0">
              <a:latin typeface="华文细黑" panose="02010600040101010101" pitchFamily="2" charset="-122"/>
              <a:ea typeface="华文细黑" panose="02010600040101010101" pitchFamily="2" charset="-122"/>
              <a:sym typeface="SimSun" panose="02010600030101010101" pitchFamily="2" charset="-122"/>
            </a:endParaRPr>
          </a:p>
        </p:txBody>
      </p:sp>
      <p:pic>
        <p:nvPicPr>
          <p:cNvPr id="34" name="图片 33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grpSp>
        <p:nvGrpSpPr>
          <p:cNvPr id="17" name="组合 16"/>
          <p:cNvGrpSpPr/>
          <p:nvPr/>
        </p:nvGrpSpPr>
        <p:grpSpPr>
          <a:xfrm>
            <a:off x="8288020" y="3628390"/>
            <a:ext cx="2366645" cy="3194050"/>
            <a:chOff x="4630" y="1909"/>
            <a:chExt cx="3727" cy="5030"/>
          </a:xfrm>
        </p:grpSpPr>
        <p:grpSp>
          <p:nvGrpSpPr>
            <p:cNvPr id="22" name="组合 21"/>
            <p:cNvGrpSpPr/>
            <p:nvPr/>
          </p:nvGrpSpPr>
          <p:grpSpPr>
            <a:xfrm rot="0"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23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4" name="图片 23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30" name="文本框 7"/>
            <p:cNvSpPr txBox="1"/>
            <p:nvPr/>
          </p:nvSpPr>
          <p:spPr>
            <a:xfrm>
              <a:off x="4630" y="4133"/>
              <a:ext cx="3727" cy="14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阿姨</a:t>
              </a:r>
              <a:endParaRPr kumimoji="0" lang="zh-CN" altLang="en-US" sz="5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31" name="文本框 7"/>
          <p:cNvSpPr txBox="1"/>
          <p:nvPr/>
        </p:nvSpPr>
        <p:spPr>
          <a:xfrm>
            <a:off x="8281670" y="4364355"/>
            <a:ext cx="2451100" cy="64516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3600" b="1" dirty="0" smtClean="0">
                <a:latin typeface="华文细黑" panose="02010600040101010101" pitchFamily="2" charset="-122"/>
                <a:ea typeface="华文细黑" panose="02010600040101010101" pitchFamily="2" charset="-122"/>
                <a:sym typeface="SimSun" panose="02010600030101010101" pitchFamily="2" charset="-122"/>
              </a:rPr>
              <a:t>ā yí</a:t>
            </a:r>
            <a:endParaRPr lang="en-US" altLang="zh-CN" sz="3600" b="1" dirty="0" smtClean="0">
              <a:latin typeface="华文细黑" panose="02010600040101010101" pitchFamily="2" charset="-122"/>
              <a:ea typeface="华文细黑" panose="02010600040101010101" pitchFamily="2" charset="-122"/>
              <a:sym typeface="SimSun" panose="02010600030101010101" pitchFamily="2" charset="-122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165735" y="22606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 smtClean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25" name="文本框 7"/>
          <p:cNvSpPr txBox="1"/>
          <p:nvPr/>
        </p:nvSpPr>
        <p:spPr>
          <a:xfrm>
            <a:off x="237490" y="714375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 smtClean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 smtClean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split orient="vert" dir="in"/>
      </p:transition>
    </mc:Choice>
    <mc:Fallback>
      <p:transition spd="slow">
        <p:split orient="vert" dir="in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40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1" fill="hold">
                      <p:stCondLst>
                        <p:cond delay="0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seq concurrent="1" nextAc="seek">
              <p:cTn id="46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7" fill="hold">
                      <p:stCondLst>
                        <p:cond delay="0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5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3" fill="hold">
                      <p:stCondLst>
                        <p:cond delay="0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5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9" fill="hold">
                      <p:stCondLst>
                        <p:cond delay="0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64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5" fill="hold">
                      <p:stCondLst>
                        <p:cond delay="0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70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1" fill="hold">
                      <p:stCondLst>
                        <p:cond delay="0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</p:childTnLst>
        </p:cTn>
      </p:par>
    </p:tnLst>
    <p:bldLst>
      <p:bldP spid="10" grpId="0"/>
      <p:bldP spid="52" grpId="0"/>
      <p:bldP spid="62" grpId="0"/>
      <p:bldP spid="13" grpId="0"/>
      <p:bldP spid="21" grpId="0"/>
      <p:bldP spid="31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760980" y="170180"/>
            <a:ext cx="2216785" cy="3194050"/>
            <a:chOff x="304" y="2028"/>
            <a:chExt cx="3491" cy="5030"/>
          </a:xfrm>
        </p:grpSpPr>
        <p:grpSp>
          <p:nvGrpSpPr>
            <p:cNvPr id="43" name="组合 42"/>
            <p:cNvGrpSpPr/>
            <p:nvPr/>
          </p:nvGrpSpPr>
          <p:grpSpPr>
            <a:xfrm rot="0">
              <a:off x="330" y="2028"/>
              <a:ext cx="3465" cy="5030"/>
              <a:chOff x="1486086" y="120403"/>
              <a:chExt cx="2200089" cy="3194297"/>
            </a:xfrm>
          </p:grpSpPr>
          <p:sp>
            <p:nvSpPr>
              <p:cNvPr id="44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45" name="图片 44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9" name="文本框 7"/>
            <p:cNvSpPr txBox="1"/>
            <p:nvPr/>
          </p:nvSpPr>
          <p:spPr>
            <a:xfrm>
              <a:off x="304" y="4252"/>
              <a:ext cx="3491" cy="14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故事</a:t>
              </a:r>
              <a:endParaRPr kumimoji="0" lang="zh-CN" altLang="en-US" sz="5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10" name="文本框 7"/>
          <p:cNvSpPr txBox="1"/>
          <p:nvPr/>
        </p:nvSpPr>
        <p:spPr>
          <a:xfrm>
            <a:off x="2312035" y="934085"/>
            <a:ext cx="3061335" cy="64516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3600" b="1" dirty="0" smtClean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gù shì</a:t>
            </a:r>
            <a:endParaRPr lang="en-US" altLang="zh-CN" sz="3600" b="1" dirty="0" smtClean="0"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4979670" y="3632200"/>
            <a:ext cx="2366645" cy="3194050"/>
            <a:chOff x="4630" y="1909"/>
            <a:chExt cx="3727" cy="5030"/>
          </a:xfrm>
        </p:grpSpPr>
        <p:grpSp>
          <p:nvGrpSpPr>
            <p:cNvPr id="48" name="组合 47"/>
            <p:cNvGrpSpPr/>
            <p:nvPr/>
          </p:nvGrpSpPr>
          <p:grpSpPr>
            <a:xfrm rot="0"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49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50" name="图片 49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51" name="文本框 7"/>
            <p:cNvSpPr txBox="1"/>
            <p:nvPr/>
          </p:nvSpPr>
          <p:spPr>
            <a:xfrm>
              <a:off x="4630" y="4133"/>
              <a:ext cx="3727" cy="14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简单</a:t>
              </a:r>
              <a:endParaRPr kumimoji="0" lang="zh-CN" altLang="en-US" sz="5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52" name="文本框 7"/>
          <p:cNvSpPr txBox="1"/>
          <p:nvPr/>
        </p:nvSpPr>
        <p:spPr>
          <a:xfrm>
            <a:off x="4933315" y="4368165"/>
            <a:ext cx="2451100" cy="64516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3600" b="1" dirty="0" smtClean="0">
                <a:latin typeface="华文细黑" panose="02010600040101010101" pitchFamily="2" charset="-122"/>
                <a:ea typeface="华文细黑" panose="02010600040101010101" pitchFamily="2" charset="-122"/>
                <a:sym typeface="SimSun" panose="02010600030101010101" pitchFamily="2" charset="-122"/>
              </a:rPr>
              <a:t>jiǎn dān</a:t>
            </a:r>
            <a:endParaRPr lang="en-US" altLang="zh-CN" sz="3600" b="1" dirty="0" smtClean="0">
              <a:latin typeface="华文细黑" panose="02010600040101010101" pitchFamily="2" charset="-122"/>
              <a:ea typeface="华文细黑" panose="02010600040101010101" pitchFamily="2" charset="-122"/>
              <a:sym typeface="SimSun" panose="02010600030101010101" pitchFamily="2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6616700" y="150495"/>
            <a:ext cx="2372995" cy="3194050"/>
            <a:chOff x="9184" y="2028"/>
            <a:chExt cx="3737" cy="5030"/>
          </a:xfrm>
        </p:grpSpPr>
        <p:grpSp>
          <p:nvGrpSpPr>
            <p:cNvPr id="57" name="组合 56"/>
            <p:cNvGrpSpPr/>
            <p:nvPr/>
          </p:nvGrpSpPr>
          <p:grpSpPr>
            <a:xfrm rot="0"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5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59" name="图片 5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60" name="文本框 7"/>
            <p:cNvSpPr txBox="1"/>
            <p:nvPr/>
          </p:nvSpPr>
          <p:spPr>
            <a:xfrm>
              <a:off x="9184" y="4252"/>
              <a:ext cx="3737" cy="14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声音</a:t>
              </a:r>
              <a:endParaRPr kumimoji="0" lang="zh-CN" altLang="en-US" sz="5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62" name="文本框 7"/>
          <p:cNvSpPr txBox="1"/>
          <p:nvPr/>
        </p:nvSpPr>
        <p:spPr>
          <a:xfrm>
            <a:off x="6457950" y="886460"/>
            <a:ext cx="2700655" cy="64516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3600" b="1" dirty="0" smtClean="0">
                <a:latin typeface="华文细黑" panose="02010600040101010101" pitchFamily="2" charset="-122"/>
                <a:ea typeface="华文细黑" panose="02010600040101010101" pitchFamily="2" charset="-122"/>
                <a:sym typeface="SimSun" panose="02010600030101010101" pitchFamily="2" charset="-122"/>
              </a:rPr>
              <a:t>shēng yīn</a:t>
            </a:r>
            <a:endParaRPr lang="en-US" altLang="zh-CN" sz="3600" b="1" dirty="0" smtClean="0">
              <a:latin typeface="华文细黑" panose="02010600040101010101" pitchFamily="2" charset="-122"/>
              <a:ea typeface="华文细黑" panose="02010600040101010101" pitchFamily="2" charset="-122"/>
              <a:sym typeface="SimSun" panose="02010600030101010101" pitchFamily="2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1724660" y="3632200"/>
            <a:ext cx="2229485" cy="3194050"/>
            <a:chOff x="4717" y="1909"/>
            <a:chExt cx="3511" cy="5030"/>
          </a:xfrm>
        </p:grpSpPr>
        <p:grpSp>
          <p:nvGrpSpPr>
            <p:cNvPr id="15" name="组合 14"/>
            <p:cNvGrpSpPr/>
            <p:nvPr/>
          </p:nvGrpSpPr>
          <p:grpSpPr>
            <a:xfrm rot="0"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1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9" name="图片 1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0" name="文本框 7"/>
            <p:cNvSpPr txBox="1"/>
            <p:nvPr/>
          </p:nvSpPr>
          <p:spPr>
            <a:xfrm>
              <a:off x="4717" y="4133"/>
              <a:ext cx="3511" cy="14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菜单</a:t>
              </a:r>
              <a:endParaRPr kumimoji="0" lang="zh-CN" altLang="en-US" sz="5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21" name="文本框 7"/>
          <p:cNvSpPr txBox="1"/>
          <p:nvPr/>
        </p:nvSpPr>
        <p:spPr>
          <a:xfrm>
            <a:off x="1590675" y="4364355"/>
            <a:ext cx="2512060" cy="64516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3600" b="1" dirty="0" smtClean="0">
                <a:latin typeface="华文细黑" panose="02010600040101010101" pitchFamily="2" charset="-122"/>
                <a:ea typeface="华文细黑" panose="02010600040101010101" pitchFamily="2" charset="-122"/>
                <a:sym typeface="SimSun" panose="02010600030101010101" pitchFamily="2" charset="-122"/>
              </a:rPr>
              <a:t>cài dān</a:t>
            </a:r>
            <a:endParaRPr lang="en-US" altLang="zh-CN" sz="3600" b="1" dirty="0" smtClean="0">
              <a:latin typeface="华文细黑" panose="02010600040101010101" pitchFamily="2" charset="-122"/>
              <a:ea typeface="华文细黑" panose="02010600040101010101" pitchFamily="2" charset="-122"/>
              <a:sym typeface="SimSun" panose="02010600030101010101" pitchFamily="2" charset="-122"/>
            </a:endParaRPr>
          </a:p>
        </p:txBody>
      </p:sp>
      <p:pic>
        <p:nvPicPr>
          <p:cNvPr id="34" name="图片 33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grpSp>
        <p:nvGrpSpPr>
          <p:cNvPr id="17" name="组合 16"/>
          <p:cNvGrpSpPr/>
          <p:nvPr/>
        </p:nvGrpSpPr>
        <p:grpSpPr>
          <a:xfrm>
            <a:off x="8288020" y="3628390"/>
            <a:ext cx="2366645" cy="3194050"/>
            <a:chOff x="4630" y="1909"/>
            <a:chExt cx="3727" cy="5030"/>
          </a:xfrm>
        </p:grpSpPr>
        <p:grpSp>
          <p:nvGrpSpPr>
            <p:cNvPr id="22" name="组合 21"/>
            <p:cNvGrpSpPr/>
            <p:nvPr/>
          </p:nvGrpSpPr>
          <p:grpSpPr>
            <a:xfrm rot="0"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23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4" name="图片 23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30" name="文本框 7"/>
            <p:cNvSpPr txBox="1"/>
            <p:nvPr/>
          </p:nvSpPr>
          <p:spPr>
            <a:xfrm>
              <a:off x="4630" y="4133"/>
              <a:ext cx="3727" cy="14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香蕉</a:t>
              </a:r>
              <a:endParaRPr kumimoji="0" lang="zh-CN" altLang="en-US" sz="5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31" name="文本框 7"/>
          <p:cNvSpPr txBox="1"/>
          <p:nvPr/>
        </p:nvSpPr>
        <p:spPr>
          <a:xfrm>
            <a:off x="8241665" y="4364355"/>
            <a:ext cx="2451100" cy="64516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3600" b="1" dirty="0" smtClean="0">
                <a:latin typeface="华文细黑" panose="02010600040101010101" pitchFamily="2" charset="-122"/>
                <a:ea typeface="华文细黑" panose="02010600040101010101" pitchFamily="2" charset="-122"/>
                <a:sym typeface="SimSun" panose="02010600030101010101" pitchFamily="2" charset="-122"/>
              </a:rPr>
              <a:t>xiāng jiāo</a:t>
            </a:r>
            <a:endParaRPr lang="en-US" altLang="zh-CN" sz="3600" b="1" dirty="0" smtClean="0">
              <a:latin typeface="华文细黑" panose="02010600040101010101" pitchFamily="2" charset="-122"/>
              <a:ea typeface="华文细黑" panose="02010600040101010101" pitchFamily="2" charset="-122"/>
              <a:sym typeface="SimSun" panose="02010600030101010101" pitchFamily="2" charset="-122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165735" y="22606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 smtClean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25" name="文本框 7"/>
          <p:cNvSpPr txBox="1"/>
          <p:nvPr/>
        </p:nvSpPr>
        <p:spPr>
          <a:xfrm>
            <a:off x="237490" y="714375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 smtClean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 smtClean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split orient="vert" dir="in"/>
      </p:transition>
    </mc:Choice>
    <mc:Fallback>
      <p:transition spd="slow">
        <p:split orient="vert" dir="in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4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5" fill="hold">
                      <p:stCondLst>
                        <p:cond delay="0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3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seq concurrent="1" nextAc="seek">
              <p:cTn id="40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1" fill="hold">
                      <p:stCondLst>
                        <p:cond delay="0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46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7" fill="hold">
                      <p:stCondLst>
                        <p:cond delay="0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52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3" fill="hold">
                      <p:stCondLst>
                        <p:cond delay="0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58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9" fill="hold">
                      <p:stCondLst>
                        <p:cond delay="0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</p:childTnLst>
        </p:cTn>
      </p:par>
    </p:tnLst>
    <p:bldLst>
      <p:bldP spid="10" grpId="0"/>
      <p:bldP spid="52" grpId="0"/>
      <p:bldP spid="62" grpId="0"/>
      <p:bldP spid="21" grpId="0"/>
      <p:bldP spid="31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/>
          <p:cNvGrpSpPr/>
          <p:nvPr/>
        </p:nvGrpSpPr>
        <p:grpSpPr>
          <a:xfrm rot="0">
            <a:off x="4438650" y="1875155"/>
            <a:ext cx="2171700" cy="3107690"/>
            <a:chOff x="3157" y="705"/>
            <a:chExt cx="3638" cy="5203"/>
          </a:xfrm>
        </p:grpSpPr>
        <p:pic>
          <p:nvPicPr>
            <p:cNvPr id="28" name="图片 27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51" name="文本框 7"/>
            <p:cNvSpPr txBox="1"/>
            <p:nvPr/>
          </p:nvSpPr>
          <p:spPr>
            <a:xfrm>
              <a:off x="3230" y="2646"/>
              <a:ext cx="3492" cy="15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干净</a:t>
              </a:r>
              <a:endParaRPr lang="zh-CN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112" name="文本框 7"/>
          <p:cNvSpPr txBox="1"/>
          <p:nvPr/>
        </p:nvSpPr>
        <p:spPr>
          <a:xfrm>
            <a:off x="165735" y="213995"/>
            <a:ext cx="160782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生词拓展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13" name="文本框 7"/>
          <p:cNvSpPr txBox="1"/>
          <p:nvPr/>
        </p:nvSpPr>
        <p:spPr>
          <a:xfrm>
            <a:off x="237490" y="702310"/>
            <a:ext cx="243395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New Word Expansion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352425" y="1892300"/>
            <a:ext cx="3295650" cy="3273425"/>
            <a:chOff x="2021" y="2390"/>
            <a:chExt cx="5190" cy="5155"/>
          </a:xfrm>
        </p:grpSpPr>
        <p:sp>
          <p:nvSpPr>
            <p:cNvPr id="5" name="圆角矩形 4"/>
            <p:cNvSpPr/>
            <p:nvPr/>
          </p:nvSpPr>
          <p:spPr>
            <a:xfrm>
              <a:off x="2040" y="2390"/>
              <a:ext cx="5170" cy="2060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" name="文本框 7"/>
            <p:cNvSpPr txBox="1"/>
            <p:nvPr/>
          </p:nvSpPr>
          <p:spPr>
            <a:xfrm>
              <a:off x="2039" y="3258"/>
              <a:ext cx="5172" cy="10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zh-CN" altLang="en-US" sz="3600" dirty="0">
                  <a:solidFill>
                    <a:schemeClr val="tx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很</a:t>
              </a:r>
              <a:r>
                <a:rPr lang="zh-CN" altLang="en-US" sz="3600" dirty="0">
                  <a:solidFill>
                    <a:srgbClr val="FF0000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干净</a:t>
              </a:r>
              <a:endParaRPr lang="en-US" altLang="zh-CN" sz="3600" dirty="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  <p:sp>
          <p:nvSpPr>
            <p:cNvPr id="4" name="文本框 7"/>
            <p:cNvSpPr txBox="1"/>
            <p:nvPr/>
          </p:nvSpPr>
          <p:spPr>
            <a:xfrm>
              <a:off x="2031" y="2664"/>
              <a:ext cx="5180" cy="72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sz="2400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hěn </a:t>
              </a:r>
              <a:r>
                <a:rPr lang="en-US" sz="2400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g</a:t>
              </a:r>
              <a:r>
                <a:rPr sz="2400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ān </a:t>
              </a:r>
              <a:r>
                <a:rPr lang="en-US" sz="2400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jì</a:t>
              </a:r>
              <a:r>
                <a:rPr sz="2400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n</a:t>
              </a:r>
              <a:r>
                <a:rPr lang="en-US" sz="2400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g</a:t>
              </a:r>
              <a:endParaRPr lang="en-US" sz="2400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  <p:sp>
          <p:nvSpPr>
            <p:cNvPr id="8" name="圆角矩形 7"/>
            <p:cNvSpPr/>
            <p:nvPr/>
          </p:nvSpPr>
          <p:spPr>
            <a:xfrm>
              <a:off x="2031" y="5485"/>
              <a:ext cx="5170" cy="2060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2" name="文本框 7"/>
            <p:cNvSpPr txBox="1"/>
            <p:nvPr/>
          </p:nvSpPr>
          <p:spPr>
            <a:xfrm>
              <a:off x="2021" y="5791"/>
              <a:ext cx="5180" cy="72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en-US" sz="2400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dǎ sǎo</a:t>
              </a:r>
              <a:r>
                <a:rPr sz="2400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 </a:t>
              </a:r>
              <a:r>
                <a:rPr lang="en-US" sz="2400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g</a:t>
              </a:r>
              <a:r>
                <a:rPr sz="2400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ān </a:t>
              </a:r>
              <a:r>
                <a:rPr lang="en-US" sz="2400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jì</a:t>
              </a:r>
              <a:r>
                <a:rPr sz="2400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n</a:t>
              </a:r>
              <a:r>
                <a:rPr lang="en-US" sz="2400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g</a:t>
              </a:r>
              <a:endParaRPr lang="en-US" sz="2400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  <p:sp>
          <p:nvSpPr>
            <p:cNvPr id="14" name="文本框 7"/>
            <p:cNvSpPr txBox="1"/>
            <p:nvPr/>
          </p:nvSpPr>
          <p:spPr>
            <a:xfrm>
              <a:off x="2021" y="6318"/>
              <a:ext cx="5172" cy="10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zh-CN" altLang="en-US" sz="3600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打扫</a:t>
              </a:r>
              <a:r>
                <a:rPr lang="zh-CN" altLang="en-US" sz="3600" dirty="0">
                  <a:solidFill>
                    <a:srgbClr val="FF0000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干净</a:t>
              </a:r>
              <a:endParaRPr lang="zh-CN" altLang="en-US" sz="3600" dirty="0">
                <a:solidFill>
                  <a:srgbClr val="FF0000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7275195" y="3204210"/>
            <a:ext cx="4924425" cy="1308100"/>
            <a:chOff x="1383" y="2344"/>
            <a:chExt cx="7755" cy="2060"/>
          </a:xfrm>
        </p:grpSpPr>
        <p:sp>
          <p:nvSpPr>
            <p:cNvPr id="10" name="圆角矩形 9"/>
            <p:cNvSpPr/>
            <p:nvPr/>
          </p:nvSpPr>
          <p:spPr>
            <a:xfrm>
              <a:off x="1465" y="2344"/>
              <a:ext cx="7338" cy="2060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" name="文本框 7"/>
            <p:cNvSpPr txBox="1"/>
            <p:nvPr/>
          </p:nvSpPr>
          <p:spPr>
            <a:xfrm>
              <a:off x="1591" y="3292"/>
              <a:ext cx="7339" cy="10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zh-CN" altLang="en-US" sz="3600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你的房间</a:t>
              </a:r>
              <a:r>
                <a:rPr lang="zh-CN" altLang="en-US" sz="3600" dirty="0">
                  <a:solidFill>
                    <a:srgbClr val="FF0000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干净</a:t>
              </a:r>
              <a:r>
                <a:rPr lang="zh-CN" altLang="en-US" sz="3600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不</a:t>
              </a:r>
              <a:r>
                <a:rPr lang="zh-CN" altLang="en-US" sz="3600" dirty="0">
                  <a:solidFill>
                    <a:srgbClr val="FF0000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干净</a:t>
              </a:r>
              <a:r>
                <a:rPr lang="zh-CN" altLang="en-US" sz="3600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。</a:t>
              </a:r>
              <a:endParaRPr lang="zh-CN" altLang="en-US" sz="2800" b="1" dirty="0">
                <a:solidFill>
                  <a:srgbClr val="C00000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  <p:sp>
          <p:nvSpPr>
            <p:cNvPr id="13" name="文本框 7"/>
            <p:cNvSpPr txBox="1"/>
            <p:nvPr/>
          </p:nvSpPr>
          <p:spPr>
            <a:xfrm>
              <a:off x="1383" y="2664"/>
              <a:ext cx="7755" cy="6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en-US" sz="2000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N</a:t>
              </a:r>
              <a:r>
                <a:rPr sz="2000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ǐ de fáng jiān gān jìng b</a:t>
              </a:r>
              <a:r>
                <a:rPr lang="en-US" sz="2000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u</a:t>
              </a:r>
              <a:r>
                <a:rPr sz="2000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 gān jìng</a:t>
              </a:r>
              <a:r>
                <a:rPr lang="en-US" sz="2000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.</a:t>
              </a:r>
              <a:r>
                <a:rPr sz="2000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 </a:t>
              </a:r>
              <a:endParaRPr sz="2000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pic>
        <p:nvPicPr>
          <p:cNvPr id="33" name="图片 32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2331085" y="-449580"/>
            <a:ext cx="59309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3200" b="1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 </a:t>
            </a:r>
            <a:endParaRPr lang="zh-CN" altLang="en-US" sz="3200" b="1">
              <a:solidFill>
                <a:srgbClr val="FF0000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Comic Sans MS" panose="030F0702030302020204" pitchFamily="66" charset="0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clrChange>
              <a:clrFrom>
                <a:srgbClr val="F6F6F6">
                  <a:alpha val="100000"/>
                </a:srgbClr>
              </a:clrFrom>
              <a:clrTo>
                <a:srgbClr val="F6F6F6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109595" y="3239770"/>
            <a:ext cx="956945" cy="110807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文本框 7"/>
          <p:cNvSpPr txBox="1"/>
          <p:nvPr/>
        </p:nvSpPr>
        <p:spPr>
          <a:xfrm>
            <a:off x="165735" y="213995"/>
            <a:ext cx="160782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生词拓展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13" name="文本框 7"/>
          <p:cNvSpPr txBox="1"/>
          <p:nvPr/>
        </p:nvSpPr>
        <p:spPr>
          <a:xfrm>
            <a:off x="237490" y="702310"/>
            <a:ext cx="243395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New Word Expansion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819150" y="2374900"/>
            <a:ext cx="2706370" cy="1308100"/>
            <a:chOff x="1844" y="2390"/>
            <a:chExt cx="5562" cy="2060"/>
          </a:xfrm>
        </p:grpSpPr>
        <p:sp>
          <p:nvSpPr>
            <p:cNvPr id="5" name="圆角矩形 4"/>
            <p:cNvSpPr/>
            <p:nvPr/>
          </p:nvSpPr>
          <p:spPr>
            <a:xfrm>
              <a:off x="2040" y="2390"/>
              <a:ext cx="5170" cy="2060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" name="文本框 7"/>
            <p:cNvSpPr txBox="1"/>
            <p:nvPr/>
          </p:nvSpPr>
          <p:spPr>
            <a:xfrm>
              <a:off x="2040" y="3268"/>
              <a:ext cx="5123" cy="10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zh-CN" altLang="en-US" sz="3600" dirty="0">
                  <a:solidFill>
                    <a:srgbClr val="FF0000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像</a:t>
              </a:r>
              <a:r>
                <a:rPr lang="zh-CN" altLang="en-US" sz="3600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月亮</a:t>
              </a:r>
              <a:endParaRPr lang="zh-CN" altLang="en-US" sz="3600" dirty="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  <p:sp>
          <p:nvSpPr>
            <p:cNvPr id="4" name="文本框 7"/>
            <p:cNvSpPr txBox="1"/>
            <p:nvPr/>
          </p:nvSpPr>
          <p:spPr>
            <a:xfrm>
              <a:off x="1844" y="2700"/>
              <a:ext cx="5562" cy="6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algn="ctr" defTabSz="914400" rtl="0" eaLnBrk="1" fontAlgn="base" latinLnBrk="0" hangingPunct="1">
                <a:lnSpc>
                  <a:spcPct val="100000"/>
                </a:lnSpc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en-US" sz="2000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xiàng yuè liang</a:t>
              </a:r>
              <a:r>
                <a:rPr lang="zh-CN" altLang="en-US" sz="2000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 </a:t>
              </a:r>
              <a:endParaRPr lang="zh-CN" altLang="en-US" sz="2000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pic>
        <p:nvPicPr>
          <p:cNvPr id="33" name="图片 32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grpSp>
        <p:nvGrpSpPr>
          <p:cNvPr id="12" name="组合 11"/>
          <p:cNvGrpSpPr/>
          <p:nvPr/>
        </p:nvGrpSpPr>
        <p:grpSpPr>
          <a:xfrm rot="0">
            <a:off x="4268470" y="1875155"/>
            <a:ext cx="2171700" cy="3107690"/>
            <a:chOff x="3157" y="705"/>
            <a:chExt cx="3638" cy="5203"/>
          </a:xfrm>
        </p:grpSpPr>
        <p:pic>
          <p:nvPicPr>
            <p:cNvPr id="14" name="图片 13" descr="扑克牌外层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20" name="文本框 7"/>
            <p:cNvSpPr txBox="1"/>
            <p:nvPr/>
          </p:nvSpPr>
          <p:spPr>
            <a:xfrm>
              <a:off x="3230" y="2646"/>
              <a:ext cx="3492" cy="15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sz="54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像</a:t>
              </a:r>
              <a:endParaRPr kumimoji="0" lang="zh-CN" sz="5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462513" y="3956685"/>
            <a:ext cx="3425053" cy="1308100"/>
            <a:chOff x="1145" y="2390"/>
            <a:chExt cx="6725" cy="2060"/>
          </a:xfrm>
        </p:grpSpPr>
        <p:sp>
          <p:nvSpPr>
            <p:cNvPr id="9" name="圆角矩形 8"/>
            <p:cNvSpPr/>
            <p:nvPr/>
          </p:nvSpPr>
          <p:spPr>
            <a:xfrm>
              <a:off x="2040" y="2390"/>
              <a:ext cx="5170" cy="2060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" name="文本框 7"/>
            <p:cNvSpPr txBox="1"/>
            <p:nvPr/>
          </p:nvSpPr>
          <p:spPr>
            <a:xfrm>
              <a:off x="1145" y="3268"/>
              <a:ext cx="6725" cy="8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zh-CN" altLang="en-US" sz="2800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你很</a:t>
              </a:r>
              <a:r>
                <a:rPr lang="zh-CN" altLang="en-US" sz="2800" dirty="0">
                  <a:solidFill>
                    <a:srgbClr val="FF0000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像</a:t>
              </a:r>
              <a:r>
                <a:rPr lang="zh-CN" altLang="en-US" sz="2800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他的爸爸</a:t>
              </a:r>
              <a:endParaRPr lang="zh-CN" altLang="en-US" sz="2800" dirty="0">
                <a:solidFill>
                  <a:srgbClr val="FF0000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  <p:sp>
          <p:nvSpPr>
            <p:cNvPr id="11" name="文本框 7"/>
            <p:cNvSpPr txBox="1"/>
            <p:nvPr/>
          </p:nvSpPr>
          <p:spPr>
            <a:xfrm>
              <a:off x="1845" y="2688"/>
              <a:ext cx="5860" cy="5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algn="ctr" defTabSz="914400" rtl="0" eaLnBrk="1" fontAlgn="base" latinLnBrk="0" hangingPunct="1">
                <a:lnSpc>
                  <a:spcPct val="100000"/>
                </a:lnSpc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en-US" sz="1600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nǐ hěn xiàng tā de bà ba</a:t>
              </a:r>
              <a:endParaRPr lang="en-US" sz="1600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6009393" y="3020060"/>
            <a:ext cx="6291403" cy="1308100"/>
            <a:chOff x="485" y="2390"/>
            <a:chExt cx="7944" cy="2060"/>
          </a:xfrm>
        </p:grpSpPr>
        <p:sp>
          <p:nvSpPr>
            <p:cNvPr id="21" name="圆角矩形 20"/>
            <p:cNvSpPr/>
            <p:nvPr/>
          </p:nvSpPr>
          <p:spPr>
            <a:xfrm>
              <a:off x="1183" y="2390"/>
              <a:ext cx="6684" cy="2060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2" name="文本框 7"/>
            <p:cNvSpPr txBox="1"/>
            <p:nvPr/>
          </p:nvSpPr>
          <p:spPr>
            <a:xfrm>
              <a:off x="973" y="3507"/>
              <a:ext cx="7183" cy="72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zh-CN" altLang="en-US" sz="2400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我和哥哥都不</a:t>
              </a:r>
              <a:r>
                <a:rPr lang="zh-CN" altLang="en-US" sz="2400" dirty="0">
                  <a:solidFill>
                    <a:srgbClr val="FF0000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像</a:t>
              </a:r>
              <a:r>
                <a:rPr lang="zh-CN" altLang="en-US" sz="2400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爸爸，我们</a:t>
              </a:r>
              <a:r>
                <a:rPr lang="zh-CN" altLang="en-US" sz="2400" dirty="0">
                  <a:solidFill>
                    <a:srgbClr val="FF0000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像</a:t>
              </a:r>
              <a:r>
                <a:rPr lang="zh-CN" altLang="en-US" sz="2400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妈妈。</a:t>
              </a:r>
              <a:endParaRPr lang="zh-CN" altLang="en-US" sz="2400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  <p:sp>
          <p:nvSpPr>
            <p:cNvPr id="23" name="文本框 7"/>
            <p:cNvSpPr txBox="1"/>
            <p:nvPr/>
          </p:nvSpPr>
          <p:spPr>
            <a:xfrm>
              <a:off x="485" y="3024"/>
              <a:ext cx="7944" cy="48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en-US" sz="1400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W</a:t>
              </a:r>
              <a:r>
                <a:rPr sz="1400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ǒ hé gē g</a:t>
              </a:r>
              <a:r>
                <a:rPr lang="en-US" sz="1400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e</a:t>
              </a:r>
              <a:r>
                <a:rPr sz="1400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 d</a:t>
              </a:r>
              <a:r>
                <a:rPr lang="en-US" sz="1400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ōu</a:t>
              </a:r>
              <a:r>
                <a:rPr sz="1400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 bú xiàng bà b</a:t>
              </a:r>
              <a:r>
                <a:rPr lang="en-US" sz="1400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a, </a:t>
              </a:r>
              <a:r>
                <a:rPr sz="1400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wǒ m</a:t>
              </a:r>
              <a:r>
                <a:rPr lang="en-US" sz="1400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e</a:t>
              </a:r>
              <a:r>
                <a:rPr sz="1400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n xiàng mā m</a:t>
              </a:r>
              <a:r>
                <a:rPr lang="en-US" sz="1400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a.</a:t>
              </a:r>
              <a:r>
                <a:rPr sz="1400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 </a:t>
              </a:r>
              <a:endParaRPr sz="1400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900" y="1942465"/>
            <a:ext cx="746125" cy="74612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41275" y="-110490"/>
            <a:ext cx="12245975" cy="8608060"/>
            <a:chOff x="-95" y="-188"/>
            <a:chExt cx="19285" cy="13556"/>
          </a:xfrm>
        </p:grpSpPr>
        <p:grpSp>
          <p:nvGrpSpPr>
            <p:cNvPr id="35" name="组合 34"/>
            <p:cNvGrpSpPr/>
            <p:nvPr/>
          </p:nvGrpSpPr>
          <p:grpSpPr>
            <a:xfrm>
              <a:off x="-95" y="-188"/>
              <a:ext cx="19285" cy="13556"/>
              <a:chOff x="-97" y="-188"/>
              <a:chExt cx="19285" cy="13556"/>
            </a:xfrm>
          </p:grpSpPr>
          <p:grpSp>
            <p:nvGrpSpPr>
              <p:cNvPr id="26" name="组合 25"/>
              <p:cNvGrpSpPr/>
              <p:nvPr/>
            </p:nvGrpSpPr>
            <p:grpSpPr>
              <a:xfrm rot="0">
                <a:off x="-97" y="-186"/>
                <a:ext cx="9720" cy="11216"/>
                <a:chOff x="1953" y="1163"/>
                <a:chExt cx="7344" cy="8474"/>
              </a:xfrm>
            </p:grpSpPr>
            <p:sp>
              <p:nvSpPr>
                <p:cNvPr id="8" name="矩形 7"/>
                <p:cNvSpPr/>
                <p:nvPr/>
              </p:nvSpPr>
              <p:spPr>
                <a:xfrm>
                  <a:off x="1964" y="3696"/>
                  <a:ext cx="7258" cy="3352"/>
                </a:xfrm>
                <a:prstGeom prst="rect">
                  <a:avLst/>
                </a:prstGeom>
                <a:solidFill>
                  <a:srgbClr val="FF4910"/>
                </a:solidFill>
                <a:ln w="38100">
                  <a:solidFill>
                    <a:srgbClr val="000000">
                      <a:alpha val="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9" name="TextBox 3"/>
                <p:cNvSpPr txBox="1"/>
                <p:nvPr/>
              </p:nvSpPr>
              <p:spPr>
                <a:xfrm>
                  <a:off x="1975" y="4268"/>
                  <a:ext cx="7239" cy="18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pPr algn="ctr"/>
                  <a:r>
                    <a:rPr lang="en-US" altLang="zh-CN" sz="9600" b="1" dirty="0">
                      <a:ln w="28575">
                        <a:noFill/>
                      </a:ln>
                      <a:solidFill>
                        <a:schemeClr val="bg1"/>
                      </a:solidFill>
                      <a:latin typeface="思源黑体 CN Heavy" panose="020B0A00000000000000" pitchFamily="34" charset="-122"/>
                      <a:ea typeface="思源黑体 CN Heavy" panose="020B0A00000000000000" pitchFamily="34" charset="-122"/>
                    </a:rPr>
                    <a:t>HSK 3</a:t>
                  </a:r>
                  <a:endParaRPr lang="en-US" altLang="zh-CN" sz="9600" b="1" dirty="0">
                    <a:ln w="28575">
                      <a:noFill/>
                    </a:ln>
                    <a:solidFill>
                      <a:schemeClr val="bg1"/>
                    </a:solidFill>
                    <a:latin typeface="思源黑体 CN Heavy" panose="020B0A00000000000000" pitchFamily="34" charset="-122"/>
                    <a:ea typeface="思源黑体 CN Heavy" panose="020B0A00000000000000" pitchFamily="34" charset="-122"/>
                  </a:endParaRPr>
                </a:p>
              </p:txBody>
            </p:sp>
            <p:sp>
              <p:nvSpPr>
                <p:cNvPr id="11" name="矩形 10"/>
                <p:cNvSpPr/>
                <p:nvPr/>
              </p:nvSpPr>
              <p:spPr>
                <a:xfrm>
                  <a:off x="1963" y="1163"/>
                  <a:ext cx="7258" cy="2637"/>
                </a:xfrm>
                <a:prstGeom prst="rect">
                  <a:avLst/>
                </a:prstGeom>
                <a:solidFill>
                  <a:srgbClr val="FF4910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10" name="TextBox 3"/>
                <p:cNvSpPr txBox="1"/>
                <p:nvPr/>
              </p:nvSpPr>
              <p:spPr>
                <a:xfrm>
                  <a:off x="1964" y="1674"/>
                  <a:ext cx="7280" cy="12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pPr algn="ctr"/>
                  <a:r>
                    <a:rPr lang="en-US" altLang="zh-CN" sz="6000" b="1" dirty="0">
                      <a:solidFill>
                        <a:schemeClr val="bg1"/>
                      </a:solidFill>
                      <a:latin typeface="思源黑体 CN Regular" panose="020B0500000000000000" pitchFamily="34" charset="-122"/>
                      <a:ea typeface="思源黑体 CN Regular" panose="020B0500000000000000" pitchFamily="34" charset="-122"/>
                    </a:rPr>
                    <a:t>Standard Course</a:t>
                  </a:r>
                  <a:endParaRPr lang="en-US" altLang="zh-CN" sz="6000" b="1" dirty="0">
                    <a:solidFill>
                      <a:schemeClr val="bg1"/>
                    </a:solidFill>
                    <a:latin typeface="思源黑体 CN Regular" panose="020B0500000000000000" pitchFamily="34" charset="-122"/>
                    <a:ea typeface="思源黑体 CN Regular" panose="020B0500000000000000" pitchFamily="34" charset="-122"/>
                  </a:endParaRPr>
                </a:p>
              </p:txBody>
            </p:sp>
            <p:sp>
              <p:nvSpPr>
                <p:cNvPr id="12" name="矩形 11"/>
                <p:cNvSpPr/>
                <p:nvPr/>
              </p:nvSpPr>
              <p:spPr>
                <a:xfrm>
                  <a:off x="1953" y="7001"/>
                  <a:ext cx="7258" cy="2636"/>
                </a:xfrm>
                <a:prstGeom prst="rect">
                  <a:avLst/>
                </a:prstGeom>
                <a:solidFill>
                  <a:srgbClr val="FF4910"/>
                </a:solidFill>
                <a:ln w="38100">
                  <a:solidFill>
                    <a:srgbClr val="000000">
                      <a:alpha val="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13" name="TextBox 3"/>
                <p:cNvSpPr txBox="1"/>
                <p:nvPr/>
              </p:nvSpPr>
              <p:spPr>
                <a:xfrm>
                  <a:off x="2017" y="7443"/>
                  <a:ext cx="7280" cy="12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pPr algn="ctr"/>
                  <a:r>
                    <a:rPr lang="en-US" altLang="zh-CN" sz="6000" b="1" dirty="0">
                      <a:solidFill>
                        <a:schemeClr val="bg1"/>
                      </a:solidFill>
                      <a:latin typeface="思源黑体 CN Regular" panose="020B0500000000000000" pitchFamily="34" charset="-122"/>
                      <a:ea typeface="思源黑体 CN Regular" panose="020B0500000000000000" pitchFamily="34" charset="-122"/>
                    </a:rPr>
                    <a:t>Lesson 14</a:t>
                  </a:r>
                  <a:endParaRPr lang="en-US" altLang="zh-CN" sz="6000" b="1" dirty="0">
                    <a:solidFill>
                      <a:schemeClr val="bg1"/>
                    </a:solidFill>
                    <a:latin typeface="思源黑体 CN Regular" panose="020B0500000000000000" pitchFamily="34" charset="-122"/>
                    <a:ea typeface="思源黑体 CN Regular" panose="020B0500000000000000" pitchFamily="34" charset="-122"/>
                  </a:endParaRPr>
                </a:p>
              </p:txBody>
            </p:sp>
            <p:cxnSp>
              <p:nvCxnSpPr>
                <p:cNvPr id="14" name="直接连接符 13"/>
                <p:cNvCxnSpPr/>
                <p:nvPr/>
              </p:nvCxnSpPr>
              <p:spPr>
                <a:xfrm>
                  <a:off x="1965" y="3800"/>
                  <a:ext cx="7235" cy="28"/>
                </a:xfrm>
                <a:prstGeom prst="line">
                  <a:avLst/>
                </a:prstGeom>
                <a:ln w="381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直接连接符 14"/>
                <p:cNvCxnSpPr/>
                <p:nvPr/>
              </p:nvCxnSpPr>
              <p:spPr>
                <a:xfrm>
                  <a:off x="1964" y="6960"/>
                  <a:ext cx="7235" cy="28"/>
                </a:xfrm>
                <a:prstGeom prst="line">
                  <a:avLst/>
                </a:prstGeom>
                <a:ln w="381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2" name="矩形 21"/>
              <p:cNvSpPr/>
              <p:nvPr/>
            </p:nvSpPr>
            <p:spPr>
              <a:xfrm>
                <a:off x="9524" y="-188"/>
                <a:ext cx="9664" cy="11219"/>
              </a:xfrm>
              <a:prstGeom prst="rect">
                <a:avLst/>
              </a:prstGeom>
              <a:blipFill rotWithShape="1">
                <a:blip r:embed="rId1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3B234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pic>
            <p:nvPicPr>
              <p:cNvPr id="6" name="图片 5" descr="C:\Users\Administrator\Desktop\小红书\对外汉语战略搞钱计划\教学素材\图片素材\我压缩.png我压缩"/>
              <p:cNvPicPr>
                <a:picLocks noChangeAspect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>
              <a:xfrm>
                <a:off x="5540" y="202"/>
                <a:ext cx="13166" cy="13166"/>
              </a:xfrm>
              <a:prstGeom prst="rect">
                <a:avLst/>
              </a:prstGeom>
            </p:spPr>
          </p:pic>
        </p:grpSp>
        <p:pic>
          <p:nvPicPr>
            <p:cNvPr id="38" name="图片 37" descr="下一页按钮">
              <a:hlinkClick r:id="" action="ppaction://hlinkshowjump?jump=nextslide"/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610" y="8802"/>
              <a:ext cx="2899" cy="1498"/>
            </a:xfrm>
            <a:prstGeom prst="rect">
              <a:avLst/>
            </a:prstGeom>
          </p:spPr>
        </p:pic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文本框 7"/>
          <p:cNvSpPr txBox="1"/>
          <p:nvPr/>
        </p:nvSpPr>
        <p:spPr>
          <a:xfrm>
            <a:off x="165735" y="213995"/>
            <a:ext cx="160782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生词拓展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13" name="文本框 7"/>
          <p:cNvSpPr txBox="1"/>
          <p:nvPr/>
        </p:nvSpPr>
        <p:spPr>
          <a:xfrm>
            <a:off x="237490" y="702310"/>
            <a:ext cx="243395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New Word Expansion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819150" y="2374900"/>
            <a:ext cx="2706370" cy="1308100"/>
            <a:chOff x="1844" y="2390"/>
            <a:chExt cx="5562" cy="2060"/>
          </a:xfrm>
        </p:grpSpPr>
        <p:sp>
          <p:nvSpPr>
            <p:cNvPr id="5" name="圆角矩形 4"/>
            <p:cNvSpPr/>
            <p:nvPr/>
          </p:nvSpPr>
          <p:spPr>
            <a:xfrm>
              <a:off x="2040" y="2390"/>
              <a:ext cx="5170" cy="2060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" name="文本框 7"/>
            <p:cNvSpPr txBox="1"/>
            <p:nvPr/>
          </p:nvSpPr>
          <p:spPr>
            <a:xfrm>
              <a:off x="2040" y="3268"/>
              <a:ext cx="5123" cy="10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zh-CN" altLang="en-US" sz="3600" dirty="0">
                  <a:solidFill>
                    <a:srgbClr val="FF0000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刮</a:t>
              </a:r>
              <a:r>
                <a:rPr lang="zh-CN" altLang="en-US" sz="3600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大</a:t>
              </a:r>
              <a:r>
                <a:rPr lang="zh-CN" altLang="en-US" sz="3600" dirty="0">
                  <a:solidFill>
                    <a:srgbClr val="FF0000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风</a:t>
              </a:r>
              <a:endParaRPr lang="zh-CN" altLang="en-US" sz="3600" dirty="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  <p:sp>
          <p:nvSpPr>
            <p:cNvPr id="4" name="文本框 7"/>
            <p:cNvSpPr txBox="1"/>
            <p:nvPr/>
          </p:nvSpPr>
          <p:spPr>
            <a:xfrm>
              <a:off x="1844" y="2700"/>
              <a:ext cx="5562" cy="6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algn="ctr" defTabSz="914400" rtl="0" eaLnBrk="1" fontAlgn="base" latinLnBrk="0" hangingPunct="1">
                <a:lnSpc>
                  <a:spcPct val="100000"/>
                </a:lnSpc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en-US" sz="2000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guā dà fēng</a:t>
              </a:r>
              <a:endParaRPr lang="en-US" sz="2000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pic>
        <p:nvPicPr>
          <p:cNvPr id="33" name="图片 32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grpSp>
        <p:nvGrpSpPr>
          <p:cNvPr id="12" name="组合 11"/>
          <p:cNvGrpSpPr/>
          <p:nvPr/>
        </p:nvGrpSpPr>
        <p:grpSpPr>
          <a:xfrm rot="0">
            <a:off x="4268470" y="1875155"/>
            <a:ext cx="2171700" cy="3107690"/>
            <a:chOff x="3157" y="705"/>
            <a:chExt cx="3638" cy="5203"/>
          </a:xfrm>
        </p:grpSpPr>
        <p:pic>
          <p:nvPicPr>
            <p:cNvPr id="14" name="图片 13" descr="扑克牌外层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20" name="文本框 7"/>
            <p:cNvSpPr txBox="1"/>
            <p:nvPr/>
          </p:nvSpPr>
          <p:spPr>
            <a:xfrm>
              <a:off x="3230" y="2646"/>
              <a:ext cx="3492" cy="15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sz="54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刮风</a:t>
              </a:r>
              <a:endParaRPr kumimoji="0" lang="zh-CN" sz="5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784225" y="3956685"/>
            <a:ext cx="2743200" cy="1308100"/>
            <a:chOff x="1844" y="2390"/>
            <a:chExt cx="5562" cy="2060"/>
          </a:xfrm>
        </p:grpSpPr>
        <p:sp>
          <p:nvSpPr>
            <p:cNvPr id="9" name="圆角矩形 8"/>
            <p:cNvSpPr/>
            <p:nvPr/>
          </p:nvSpPr>
          <p:spPr>
            <a:xfrm>
              <a:off x="2040" y="2390"/>
              <a:ext cx="5170" cy="2060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" name="文本框 7"/>
            <p:cNvSpPr txBox="1"/>
            <p:nvPr/>
          </p:nvSpPr>
          <p:spPr>
            <a:xfrm>
              <a:off x="2040" y="3268"/>
              <a:ext cx="5123" cy="10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zh-CN" altLang="en-US" sz="3600" dirty="0">
                  <a:solidFill>
                    <a:srgbClr val="FF0000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刮</a:t>
              </a:r>
              <a:r>
                <a:rPr lang="zh-CN" altLang="en-US" sz="3600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了三天</a:t>
              </a:r>
              <a:r>
                <a:rPr lang="zh-CN" altLang="en-US" sz="3600" dirty="0">
                  <a:solidFill>
                    <a:srgbClr val="FF0000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风</a:t>
              </a:r>
              <a:endParaRPr lang="zh-CN" altLang="en-US" sz="3600" dirty="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  <p:sp>
          <p:nvSpPr>
            <p:cNvPr id="11" name="文本框 7"/>
            <p:cNvSpPr txBox="1"/>
            <p:nvPr/>
          </p:nvSpPr>
          <p:spPr>
            <a:xfrm>
              <a:off x="1844" y="2700"/>
              <a:ext cx="5562" cy="6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algn="ctr" defTabSz="914400" rtl="0" eaLnBrk="1" fontAlgn="base" latinLnBrk="0" hangingPunct="1">
                <a:lnSpc>
                  <a:spcPct val="100000"/>
                </a:lnSpc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en-US" sz="2000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guā le sān tiān fēng</a:t>
              </a:r>
              <a:endParaRPr lang="en-US" sz="2000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6326737" y="2860675"/>
            <a:ext cx="6168647" cy="1308100"/>
            <a:chOff x="840" y="2390"/>
            <a:chExt cx="7789" cy="2060"/>
          </a:xfrm>
        </p:grpSpPr>
        <p:sp>
          <p:nvSpPr>
            <p:cNvPr id="21" name="圆角矩形 20"/>
            <p:cNvSpPr/>
            <p:nvPr/>
          </p:nvSpPr>
          <p:spPr>
            <a:xfrm>
              <a:off x="1808" y="2390"/>
              <a:ext cx="5402" cy="2060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2" name="文本框 7"/>
            <p:cNvSpPr txBox="1"/>
            <p:nvPr/>
          </p:nvSpPr>
          <p:spPr>
            <a:xfrm>
              <a:off x="840" y="3301"/>
              <a:ext cx="7789" cy="91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zh-CN" altLang="en-US" sz="3200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外边</a:t>
              </a:r>
              <a:r>
                <a:rPr lang="zh-CN" altLang="en-US" sz="3200" dirty="0">
                  <a:solidFill>
                    <a:srgbClr val="FF0000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刮</a:t>
              </a:r>
              <a:r>
                <a:rPr lang="zh-CN" altLang="en-US" sz="3200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大风了，别出去。</a:t>
              </a:r>
              <a:endParaRPr lang="zh-CN" altLang="en-US" sz="3200" dirty="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  <p:sp>
          <p:nvSpPr>
            <p:cNvPr id="23" name="文本框 7"/>
            <p:cNvSpPr txBox="1"/>
            <p:nvPr/>
          </p:nvSpPr>
          <p:spPr>
            <a:xfrm>
              <a:off x="1223" y="2721"/>
              <a:ext cx="6572" cy="58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en-US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W</a:t>
              </a:r>
              <a:r>
                <a:rPr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ài biān guā dà fēng le</a:t>
              </a:r>
              <a:r>
                <a:rPr lang="en-US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, </a:t>
              </a:r>
              <a:r>
                <a:rPr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bié ch</a:t>
              </a:r>
              <a:r>
                <a:rPr lang="en-US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u</a:t>
              </a:r>
              <a:r>
                <a:rPr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 q</a:t>
              </a:r>
              <a:r>
                <a:rPr lang="en-US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u.</a:t>
              </a:r>
              <a:r>
                <a:rPr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 </a:t>
              </a:r>
              <a:endParaRPr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3048000" y="1536700"/>
            <a:ext cx="609600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CN" altLang="en-US" sz="3200"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 </a:t>
            </a:r>
            <a:endParaRPr lang="zh-CN" altLang="en-US" sz="3200" b="1">
              <a:solidFill>
                <a:schemeClr val="tx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Comic Sans MS" panose="030F0702030302020204" pitchFamily="66" charset="0"/>
              <a:sym typeface="+mn-ea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2015490" y="-920115"/>
            <a:ext cx="64389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3600" b="1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 </a:t>
            </a:r>
            <a:endParaRPr lang="zh-CN" altLang="en-US" sz="3600" b="1">
              <a:solidFill>
                <a:srgbClr val="FF0000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Comic Sans MS" panose="030F0702030302020204" pitchFamily="66" charset="0"/>
              <a:sym typeface="+mn-ea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 rot="20100000">
            <a:off x="620395" y="1948180"/>
            <a:ext cx="1374775" cy="796925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4">
            <a:clrChange>
              <a:clrFrom>
                <a:srgbClr val="F6F6F6">
                  <a:alpha val="100000"/>
                </a:srgbClr>
              </a:clrFrom>
              <a:clrTo>
                <a:srgbClr val="F6F6F6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557510" y="2129790"/>
            <a:ext cx="1444625" cy="144780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文本框 7"/>
          <p:cNvSpPr txBox="1"/>
          <p:nvPr/>
        </p:nvSpPr>
        <p:spPr>
          <a:xfrm>
            <a:off x="165735" y="213995"/>
            <a:ext cx="160782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生词拓展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13" name="文本框 7"/>
          <p:cNvSpPr txBox="1"/>
          <p:nvPr/>
        </p:nvSpPr>
        <p:spPr>
          <a:xfrm>
            <a:off x="237490" y="702310"/>
            <a:ext cx="243395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New Word Expansion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819150" y="2374900"/>
            <a:ext cx="2706370" cy="1308100"/>
            <a:chOff x="1844" y="2390"/>
            <a:chExt cx="5562" cy="2060"/>
          </a:xfrm>
        </p:grpSpPr>
        <p:sp>
          <p:nvSpPr>
            <p:cNvPr id="5" name="圆角矩形 4"/>
            <p:cNvSpPr/>
            <p:nvPr/>
          </p:nvSpPr>
          <p:spPr>
            <a:xfrm>
              <a:off x="2040" y="2390"/>
              <a:ext cx="5170" cy="2060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" name="文本框 7"/>
            <p:cNvSpPr txBox="1"/>
            <p:nvPr/>
          </p:nvSpPr>
          <p:spPr>
            <a:xfrm>
              <a:off x="2040" y="3268"/>
              <a:ext cx="5123" cy="111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zh-CN" altLang="en-US" sz="4000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一个</a:t>
              </a:r>
              <a:r>
                <a:rPr lang="zh-CN" altLang="en-US" sz="4000" dirty="0">
                  <a:solidFill>
                    <a:srgbClr val="FF0000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故事</a:t>
              </a:r>
              <a:endParaRPr lang="zh-CN" altLang="en-US" sz="4000" dirty="0">
                <a:solidFill>
                  <a:srgbClr val="FF0000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  <p:sp>
          <p:nvSpPr>
            <p:cNvPr id="4" name="文本框 7"/>
            <p:cNvSpPr txBox="1"/>
            <p:nvPr/>
          </p:nvSpPr>
          <p:spPr>
            <a:xfrm>
              <a:off x="1844" y="2700"/>
              <a:ext cx="5562" cy="72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algn="ctr" defTabSz="914400" rtl="0" eaLnBrk="1" fontAlgn="base" latinLnBrk="0" hangingPunct="1">
                <a:lnSpc>
                  <a:spcPct val="100000"/>
                </a:lnSpc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en-US" sz="2400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yí ge gù shì</a:t>
              </a:r>
              <a:r>
                <a:rPr lang="zh-CN" altLang="en-US" sz="2400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 </a:t>
              </a:r>
              <a:endParaRPr lang="zh-CN" altLang="en-US" sz="2400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pic>
        <p:nvPicPr>
          <p:cNvPr id="33" name="图片 32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grpSp>
        <p:nvGrpSpPr>
          <p:cNvPr id="12" name="组合 11"/>
          <p:cNvGrpSpPr/>
          <p:nvPr/>
        </p:nvGrpSpPr>
        <p:grpSpPr>
          <a:xfrm rot="0">
            <a:off x="4268470" y="1875155"/>
            <a:ext cx="2171700" cy="3107690"/>
            <a:chOff x="3157" y="705"/>
            <a:chExt cx="3638" cy="5203"/>
          </a:xfrm>
        </p:grpSpPr>
        <p:pic>
          <p:nvPicPr>
            <p:cNvPr id="14" name="图片 13" descr="扑克牌外层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20" name="文本框 7"/>
            <p:cNvSpPr txBox="1"/>
            <p:nvPr/>
          </p:nvSpPr>
          <p:spPr>
            <a:xfrm>
              <a:off x="3230" y="2646"/>
              <a:ext cx="3492" cy="15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sz="54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故事</a:t>
              </a:r>
              <a:endParaRPr kumimoji="0" lang="zh-CN" sz="5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462513" y="3956685"/>
            <a:ext cx="3425053" cy="1308100"/>
            <a:chOff x="1145" y="2390"/>
            <a:chExt cx="6725" cy="2060"/>
          </a:xfrm>
        </p:grpSpPr>
        <p:sp>
          <p:nvSpPr>
            <p:cNvPr id="9" name="圆角矩形 8"/>
            <p:cNvSpPr/>
            <p:nvPr/>
          </p:nvSpPr>
          <p:spPr>
            <a:xfrm>
              <a:off x="2040" y="2390"/>
              <a:ext cx="5170" cy="2060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" name="文本框 7"/>
            <p:cNvSpPr txBox="1"/>
            <p:nvPr/>
          </p:nvSpPr>
          <p:spPr>
            <a:xfrm>
              <a:off x="1145" y="3268"/>
              <a:ext cx="6725" cy="111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zh-CN" altLang="en-US" sz="4000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讲</a:t>
              </a:r>
              <a:r>
                <a:rPr lang="zh-CN" altLang="en-US" sz="4000" dirty="0">
                  <a:solidFill>
                    <a:srgbClr val="FF0000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故事</a:t>
              </a:r>
              <a:endParaRPr lang="zh-CN" altLang="en-US" sz="4000" dirty="0">
                <a:solidFill>
                  <a:srgbClr val="FF0000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  <p:sp>
          <p:nvSpPr>
            <p:cNvPr id="11" name="文本框 7"/>
            <p:cNvSpPr txBox="1"/>
            <p:nvPr/>
          </p:nvSpPr>
          <p:spPr>
            <a:xfrm>
              <a:off x="1844" y="2700"/>
              <a:ext cx="5562" cy="72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algn="ctr" defTabSz="914400" rtl="0" eaLnBrk="1" fontAlgn="base" latinLnBrk="0" hangingPunct="1">
                <a:lnSpc>
                  <a:spcPct val="100000"/>
                </a:lnSpc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en-US" sz="2400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jiǎng gù shì</a:t>
              </a:r>
              <a:endParaRPr lang="en-US" sz="2400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6562187" y="3020060"/>
            <a:ext cx="5460627" cy="1308100"/>
            <a:chOff x="1183" y="2390"/>
            <a:chExt cx="6895" cy="2060"/>
          </a:xfrm>
        </p:grpSpPr>
        <p:sp>
          <p:nvSpPr>
            <p:cNvPr id="21" name="圆角矩形 20"/>
            <p:cNvSpPr/>
            <p:nvPr/>
          </p:nvSpPr>
          <p:spPr>
            <a:xfrm>
              <a:off x="1183" y="2390"/>
              <a:ext cx="6684" cy="2060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2" name="文本框 7"/>
            <p:cNvSpPr txBox="1"/>
            <p:nvPr/>
          </p:nvSpPr>
          <p:spPr>
            <a:xfrm>
              <a:off x="1409" y="3268"/>
              <a:ext cx="6298" cy="10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zh-CN" altLang="en-US" sz="3600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你给大家讲一个</a:t>
              </a:r>
              <a:r>
                <a:rPr lang="zh-CN" altLang="en-US" sz="3600" dirty="0">
                  <a:solidFill>
                    <a:srgbClr val="FF0000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故事</a:t>
              </a:r>
              <a:r>
                <a:rPr lang="zh-CN" altLang="en-US" sz="3600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吧。</a:t>
              </a:r>
              <a:endParaRPr lang="zh-CN" altLang="en-US" sz="3600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  <p:sp>
          <p:nvSpPr>
            <p:cNvPr id="23" name="文本框 7"/>
            <p:cNvSpPr txBox="1"/>
            <p:nvPr/>
          </p:nvSpPr>
          <p:spPr>
            <a:xfrm>
              <a:off x="1183" y="2640"/>
              <a:ext cx="6895" cy="72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en-US" sz="2400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N</a:t>
              </a:r>
              <a:r>
                <a:rPr sz="2400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ǐ</a:t>
              </a:r>
              <a:r>
                <a:rPr lang="en-US" sz="2400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 </a:t>
              </a:r>
              <a:r>
                <a:rPr sz="2400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gěi dà jiā jiǎng yí g</a:t>
              </a:r>
              <a:r>
                <a:rPr lang="en-US" sz="2400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e</a:t>
              </a:r>
              <a:r>
                <a:rPr sz="2400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 gù shì b</a:t>
              </a:r>
              <a:r>
                <a:rPr lang="en-US" sz="2400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a.</a:t>
              </a:r>
              <a:endParaRPr lang="en-US" sz="2400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文本框 7"/>
          <p:cNvSpPr txBox="1"/>
          <p:nvPr/>
        </p:nvSpPr>
        <p:spPr>
          <a:xfrm>
            <a:off x="165735" y="213995"/>
            <a:ext cx="160782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生词拓展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13" name="文本框 7"/>
          <p:cNvSpPr txBox="1"/>
          <p:nvPr/>
        </p:nvSpPr>
        <p:spPr>
          <a:xfrm>
            <a:off x="237490" y="702310"/>
            <a:ext cx="243395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New Word Expansion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819150" y="2374900"/>
            <a:ext cx="2706370" cy="1308100"/>
            <a:chOff x="1844" y="2390"/>
            <a:chExt cx="5562" cy="2060"/>
          </a:xfrm>
        </p:grpSpPr>
        <p:sp>
          <p:nvSpPr>
            <p:cNvPr id="5" name="圆角矩形 4"/>
            <p:cNvSpPr/>
            <p:nvPr/>
          </p:nvSpPr>
          <p:spPr>
            <a:xfrm>
              <a:off x="2040" y="2390"/>
              <a:ext cx="5170" cy="2060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" name="文本框 7"/>
            <p:cNvSpPr txBox="1"/>
            <p:nvPr/>
          </p:nvSpPr>
          <p:spPr>
            <a:xfrm>
              <a:off x="2040" y="3268"/>
              <a:ext cx="5123" cy="10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zh-CN" altLang="en-US" sz="3600" dirty="0">
                  <a:solidFill>
                    <a:srgbClr val="FF0000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声音</a:t>
              </a:r>
              <a:r>
                <a:rPr lang="zh-CN" altLang="en-US" sz="3600" dirty="0">
                  <a:solidFill>
                    <a:schemeClr val="tx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很大</a:t>
              </a:r>
              <a:endParaRPr lang="zh-CN" altLang="en-US" sz="3600" dirty="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  <p:sp>
          <p:nvSpPr>
            <p:cNvPr id="4" name="文本框 7"/>
            <p:cNvSpPr txBox="1"/>
            <p:nvPr/>
          </p:nvSpPr>
          <p:spPr>
            <a:xfrm>
              <a:off x="1844" y="2700"/>
              <a:ext cx="5562" cy="6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algn="ctr" defTabSz="914400" rtl="0" eaLnBrk="1" fontAlgn="base" latinLnBrk="0" hangingPunct="1">
                <a:lnSpc>
                  <a:spcPct val="100000"/>
                </a:lnSpc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en-US" altLang="zh-CN" sz="2000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shēng yīn hěn dà</a:t>
              </a:r>
              <a:r>
                <a:rPr lang="zh-CN" altLang="en-US" sz="2000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 </a:t>
              </a:r>
              <a:endParaRPr lang="zh-CN" altLang="en-US" sz="2000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pic>
        <p:nvPicPr>
          <p:cNvPr id="33" name="图片 32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grpSp>
        <p:nvGrpSpPr>
          <p:cNvPr id="12" name="组合 11"/>
          <p:cNvGrpSpPr/>
          <p:nvPr/>
        </p:nvGrpSpPr>
        <p:grpSpPr>
          <a:xfrm rot="0">
            <a:off x="4268470" y="1875155"/>
            <a:ext cx="2171700" cy="3107690"/>
            <a:chOff x="3157" y="705"/>
            <a:chExt cx="3638" cy="5203"/>
          </a:xfrm>
        </p:grpSpPr>
        <p:pic>
          <p:nvPicPr>
            <p:cNvPr id="14" name="图片 13" descr="扑克牌外层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20" name="文本框 7"/>
            <p:cNvSpPr txBox="1"/>
            <p:nvPr/>
          </p:nvSpPr>
          <p:spPr>
            <a:xfrm>
              <a:off x="3230" y="2646"/>
              <a:ext cx="3492" cy="15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sz="54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声音</a:t>
              </a:r>
              <a:endParaRPr kumimoji="0" lang="zh-CN" sz="5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462513" y="3956685"/>
            <a:ext cx="3425053" cy="1308100"/>
            <a:chOff x="1145" y="2390"/>
            <a:chExt cx="6725" cy="2060"/>
          </a:xfrm>
        </p:grpSpPr>
        <p:sp>
          <p:nvSpPr>
            <p:cNvPr id="9" name="圆角矩形 8"/>
            <p:cNvSpPr/>
            <p:nvPr/>
          </p:nvSpPr>
          <p:spPr>
            <a:xfrm>
              <a:off x="2040" y="2390"/>
              <a:ext cx="5170" cy="2060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" name="文本框 7"/>
            <p:cNvSpPr txBox="1"/>
            <p:nvPr/>
          </p:nvSpPr>
          <p:spPr>
            <a:xfrm>
              <a:off x="1145" y="3268"/>
              <a:ext cx="6725" cy="10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zh-CN" altLang="en-US" sz="3600" dirty="0">
                  <a:solidFill>
                    <a:schemeClr val="tx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外边的</a:t>
              </a:r>
              <a:r>
                <a:rPr lang="zh-CN" altLang="en-US" sz="3600" dirty="0">
                  <a:solidFill>
                    <a:srgbClr val="FF0000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声音</a:t>
              </a:r>
              <a:endParaRPr lang="zh-CN" altLang="en-US" sz="3600" dirty="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  <p:sp>
          <p:nvSpPr>
            <p:cNvPr id="11" name="文本框 7"/>
            <p:cNvSpPr txBox="1"/>
            <p:nvPr/>
          </p:nvSpPr>
          <p:spPr>
            <a:xfrm>
              <a:off x="1498" y="2640"/>
              <a:ext cx="6255" cy="58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algn="ctr" defTabSz="914400" rtl="0" eaLnBrk="1" fontAlgn="base" latinLnBrk="0" hangingPunct="1">
                <a:lnSpc>
                  <a:spcPct val="100000"/>
                </a:lnSpc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en-US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wài biān de shēng yīn</a:t>
              </a:r>
              <a:endParaRPr lang="en-US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6562187" y="3020060"/>
            <a:ext cx="5460627" cy="1308100"/>
            <a:chOff x="1183" y="2390"/>
            <a:chExt cx="6895" cy="2060"/>
          </a:xfrm>
        </p:grpSpPr>
        <p:sp>
          <p:nvSpPr>
            <p:cNvPr id="21" name="圆角矩形 20"/>
            <p:cNvSpPr/>
            <p:nvPr/>
          </p:nvSpPr>
          <p:spPr>
            <a:xfrm>
              <a:off x="1183" y="2390"/>
              <a:ext cx="6684" cy="2060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2" name="文本框 7"/>
            <p:cNvSpPr txBox="1"/>
            <p:nvPr/>
          </p:nvSpPr>
          <p:spPr>
            <a:xfrm>
              <a:off x="1409" y="3268"/>
              <a:ext cx="6298" cy="10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zh-CN" altLang="en-US" sz="3600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你听，这是谁的</a:t>
              </a:r>
              <a:r>
                <a:rPr lang="zh-CN" altLang="en-US" sz="3600" dirty="0">
                  <a:solidFill>
                    <a:srgbClr val="FF0000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声音</a:t>
              </a:r>
              <a:r>
                <a:rPr lang="zh-CN" altLang="en-US" sz="3600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？</a:t>
              </a:r>
              <a:endParaRPr lang="en-US" altLang="zh-CN" sz="3600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  <p:sp>
          <p:nvSpPr>
            <p:cNvPr id="23" name="文本框 7"/>
            <p:cNvSpPr txBox="1"/>
            <p:nvPr/>
          </p:nvSpPr>
          <p:spPr>
            <a:xfrm>
              <a:off x="1183" y="2640"/>
              <a:ext cx="6895" cy="72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en-US" sz="2400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N</a:t>
              </a:r>
              <a:r>
                <a:rPr sz="2400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ǐ tīng</a:t>
              </a:r>
              <a:r>
                <a:rPr lang="en-US" sz="2400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, </a:t>
              </a:r>
              <a:r>
                <a:rPr sz="2400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zhè shì shé</a:t>
              </a:r>
              <a:r>
                <a:rPr lang="en-US" sz="2400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i </a:t>
              </a:r>
              <a:r>
                <a:rPr sz="2400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de shēng yīn</a:t>
              </a:r>
              <a:r>
                <a:rPr lang="zh-CN" sz="2400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？</a:t>
              </a:r>
              <a:endParaRPr lang="zh-CN" sz="2400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 rot="9420000">
            <a:off x="725170" y="1974215"/>
            <a:ext cx="927100" cy="80962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clrChange>
              <a:clrFrom>
                <a:srgbClr val="F6F6F6">
                  <a:alpha val="100000"/>
                </a:srgbClr>
              </a:clrFrom>
              <a:clrTo>
                <a:srgbClr val="F6F6F6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960100" y="2374900"/>
            <a:ext cx="768985" cy="85915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文本框 7"/>
          <p:cNvSpPr txBox="1"/>
          <p:nvPr/>
        </p:nvSpPr>
        <p:spPr>
          <a:xfrm>
            <a:off x="165735" y="213995"/>
            <a:ext cx="160782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生词拓展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13" name="文本框 7"/>
          <p:cNvSpPr txBox="1"/>
          <p:nvPr/>
        </p:nvSpPr>
        <p:spPr>
          <a:xfrm>
            <a:off x="237490" y="702310"/>
            <a:ext cx="243395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New Word Expansion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119380" y="2374900"/>
            <a:ext cx="3531870" cy="1308100"/>
            <a:chOff x="1844" y="2390"/>
            <a:chExt cx="5562" cy="2060"/>
          </a:xfrm>
        </p:grpSpPr>
        <p:sp>
          <p:nvSpPr>
            <p:cNvPr id="5" name="圆角矩形 4"/>
            <p:cNvSpPr/>
            <p:nvPr/>
          </p:nvSpPr>
          <p:spPr>
            <a:xfrm>
              <a:off x="2040" y="2390"/>
              <a:ext cx="5170" cy="2060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" name="文本框 7"/>
            <p:cNvSpPr txBox="1"/>
            <p:nvPr/>
          </p:nvSpPr>
          <p:spPr>
            <a:xfrm>
              <a:off x="2040" y="3268"/>
              <a:ext cx="5123" cy="10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zh-CN" altLang="en-US" sz="3600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很</a:t>
              </a:r>
              <a:r>
                <a:rPr lang="zh-CN" altLang="en-US" sz="3600" dirty="0">
                  <a:solidFill>
                    <a:srgbClr val="FF0000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简单</a:t>
              </a:r>
              <a:endParaRPr lang="zh-CN" altLang="en-US" sz="3600" dirty="0">
                <a:solidFill>
                  <a:srgbClr val="FF0000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  <p:sp>
          <p:nvSpPr>
            <p:cNvPr id="4" name="文本框 7"/>
            <p:cNvSpPr txBox="1"/>
            <p:nvPr/>
          </p:nvSpPr>
          <p:spPr>
            <a:xfrm>
              <a:off x="1844" y="2700"/>
              <a:ext cx="5562" cy="6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algn="ctr" defTabSz="914400" rtl="0" eaLnBrk="1" fontAlgn="base" latinLnBrk="0" hangingPunct="1">
                <a:lnSpc>
                  <a:spcPct val="100000"/>
                </a:lnSpc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en-US" altLang="zh-CN" sz="2000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hěn jiǎn dān</a:t>
              </a:r>
              <a:r>
                <a:rPr lang="zh-CN" altLang="en-US" sz="2000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 </a:t>
              </a:r>
              <a:endParaRPr lang="zh-CN" altLang="en-US" sz="2000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6867525" y="3084195"/>
            <a:ext cx="3989070" cy="1130935"/>
            <a:chOff x="2040" y="2678"/>
            <a:chExt cx="5123" cy="1781"/>
          </a:xfrm>
        </p:grpSpPr>
        <p:sp>
          <p:nvSpPr>
            <p:cNvPr id="17" name="圆角矩形 16"/>
            <p:cNvSpPr/>
            <p:nvPr/>
          </p:nvSpPr>
          <p:spPr>
            <a:xfrm>
              <a:off x="2040" y="2678"/>
              <a:ext cx="4832" cy="1772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8" name="文本框 7"/>
            <p:cNvSpPr txBox="1"/>
            <p:nvPr/>
          </p:nvSpPr>
          <p:spPr>
            <a:xfrm>
              <a:off x="2087" y="3443"/>
              <a:ext cx="4331" cy="10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zh-CN" altLang="en-US" sz="3600" dirty="0">
                  <a:solidFill>
                    <a:srgbClr val="FF0000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简单</a:t>
              </a:r>
              <a:r>
                <a:rPr lang="zh-CN" altLang="en-US" sz="3600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的生活</a:t>
              </a:r>
              <a:endParaRPr lang="zh-CN" altLang="en-US" sz="2400" dirty="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  <p:sp>
          <p:nvSpPr>
            <p:cNvPr id="19" name="文本框 7"/>
            <p:cNvSpPr txBox="1"/>
            <p:nvPr/>
          </p:nvSpPr>
          <p:spPr>
            <a:xfrm>
              <a:off x="2040" y="2912"/>
              <a:ext cx="5123" cy="72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en-US" sz="2400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jiān dān de shēng huó</a:t>
              </a:r>
              <a:endParaRPr lang="en-US" sz="2400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pic>
        <p:nvPicPr>
          <p:cNvPr id="33" name="图片 32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grpSp>
        <p:nvGrpSpPr>
          <p:cNvPr id="12" name="组合 11"/>
          <p:cNvGrpSpPr/>
          <p:nvPr/>
        </p:nvGrpSpPr>
        <p:grpSpPr>
          <a:xfrm rot="0">
            <a:off x="4268470" y="1875155"/>
            <a:ext cx="2171700" cy="3107690"/>
            <a:chOff x="3157" y="705"/>
            <a:chExt cx="3638" cy="5203"/>
          </a:xfrm>
        </p:grpSpPr>
        <p:pic>
          <p:nvPicPr>
            <p:cNvPr id="14" name="图片 13" descr="扑克牌外层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20" name="文本框 7"/>
            <p:cNvSpPr txBox="1"/>
            <p:nvPr/>
          </p:nvSpPr>
          <p:spPr>
            <a:xfrm>
              <a:off x="3230" y="2646"/>
              <a:ext cx="3492" cy="15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sz="54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简单</a:t>
              </a:r>
              <a:endParaRPr kumimoji="0" lang="zh-CN" sz="5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165735" y="3956685"/>
            <a:ext cx="3531870" cy="1308100"/>
            <a:chOff x="1844" y="2390"/>
            <a:chExt cx="5562" cy="2060"/>
          </a:xfrm>
        </p:grpSpPr>
        <p:sp>
          <p:nvSpPr>
            <p:cNvPr id="9" name="圆角矩形 8"/>
            <p:cNvSpPr/>
            <p:nvPr/>
          </p:nvSpPr>
          <p:spPr>
            <a:xfrm>
              <a:off x="2040" y="2390"/>
              <a:ext cx="5170" cy="2060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" name="文本框 7"/>
            <p:cNvSpPr txBox="1"/>
            <p:nvPr/>
          </p:nvSpPr>
          <p:spPr>
            <a:xfrm>
              <a:off x="2040" y="3268"/>
              <a:ext cx="5123" cy="10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zh-CN" altLang="en-US" sz="3600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不</a:t>
              </a:r>
              <a:r>
                <a:rPr lang="zh-CN" altLang="en-US" sz="3600" dirty="0">
                  <a:solidFill>
                    <a:srgbClr val="FF0000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简单</a:t>
              </a:r>
              <a:endParaRPr lang="zh-CN" altLang="en-US" sz="3600" dirty="0">
                <a:solidFill>
                  <a:srgbClr val="FF0000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  <p:sp>
          <p:nvSpPr>
            <p:cNvPr id="11" name="文本框 7"/>
            <p:cNvSpPr txBox="1"/>
            <p:nvPr/>
          </p:nvSpPr>
          <p:spPr>
            <a:xfrm>
              <a:off x="1844" y="2700"/>
              <a:ext cx="5562" cy="72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algn="ctr" defTabSz="914400" rtl="0" eaLnBrk="1" fontAlgn="base" latinLnBrk="0" hangingPunct="1">
                <a:lnSpc>
                  <a:spcPct val="100000"/>
                </a:lnSpc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en-US" sz="2400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bù jiǎ dān</a:t>
              </a:r>
              <a:r>
                <a:rPr lang="zh-CN" altLang="en-US" sz="2400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 </a:t>
              </a:r>
              <a:endParaRPr lang="zh-CN" altLang="en-US" sz="2400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2700655" y="-882015"/>
            <a:ext cx="41338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3600"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endParaRPr lang="zh-CN" altLang="en-US" sz="3600" b="1">
              <a:solidFill>
                <a:schemeClr val="tx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Comic Sans MS" panose="030F0702030302020204" pitchFamily="66" charset="0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clrChange>
              <a:clrFrom>
                <a:srgbClr val="F6F6F6">
                  <a:alpha val="100000"/>
                </a:srgbClr>
              </a:clrFrom>
              <a:clrTo>
                <a:srgbClr val="F6F6F6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644380" y="2374900"/>
            <a:ext cx="1075690" cy="101346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圆角矩形 12"/>
          <p:cNvSpPr/>
          <p:nvPr/>
        </p:nvSpPr>
        <p:spPr>
          <a:xfrm>
            <a:off x="382905" y="1555750"/>
            <a:ext cx="8753475" cy="852170"/>
          </a:xfrm>
          <a:prstGeom prst="roundRect">
            <a:avLst>
              <a:gd name="adj" fmla="val 47532"/>
            </a:avLst>
          </a:prstGeom>
          <a:solidFill>
            <a:srgbClr val="4E98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383540" y="1555750"/>
            <a:ext cx="8752840" cy="852170"/>
          </a:xfrm>
          <a:prstGeom prst="roundRect">
            <a:avLst>
              <a:gd name="adj" fmla="val 4753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372745" y="1539875"/>
            <a:ext cx="882650" cy="889000"/>
            <a:chOff x="584" y="3246"/>
            <a:chExt cx="1342" cy="1400"/>
          </a:xfrm>
        </p:grpSpPr>
        <p:sp>
          <p:nvSpPr>
            <p:cNvPr id="7" name="椭圆 6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58B6E5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10" name="图片 9" descr="我卡通1压缩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11" name="文本框 7"/>
          <p:cNvSpPr txBox="1"/>
          <p:nvPr/>
        </p:nvSpPr>
        <p:spPr>
          <a:xfrm>
            <a:off x="1166495" y="1579245"/>
            <a:ext cx="7734300" cy="97091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p>
            <a:pPr marR="0" algn="l" defTabSz="914400">
              <a:buClrTx/>
              <a:buSzTx/>
              <a:buFontTx/>
              <a:buNone/>
              <a:defRPr/>
            </a:pPr>
            <a:r>
              <a:rPr lang="zh-CN" sz="4400" b="1" baseline="-25000" dirty="0" smtClean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A把B+动词+结果补语/趋向补语</a:t>
            </a:r>
            <a:endParaRPr lang="zh-CN" sz="4400" b="1" baseline="-25000" dirty="0" smtClean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  <a:p>
            <a:pPr marR="0" algn="l" defTabSz="914400">
              <a:buClrTx/>
              <a:buSzTx/>
              <a:buFontTx/>
              <a:buNone/>
              <a:defRPr/>
            </a:pPr>
            <a:endParaRPr lang="zh-CN" sz="4400" b="1" baseline="-25000" dirty="0" smtClean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pic>
        <p:nvPicPr>
          <p:cNvPr id="3" name="图片 2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5" name="文本框 7"/>
          <p:cNvSpPr txBox="1"/>
          <p:nvPr/>
        </p:nvSpPr>
        <p:spPr>
          <a:xfrm>
            <a:off x="165735" y="213995"/>
            <a:ext cx="9735185" cy="52197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语言点</a:t>
            </a:r>
            <a:r>
              <a:rPr lang="en-US" altLang="zh-CN" sz="2800" b="1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1</a:t>
            </a:r>
            <a:r>
              <a:rPr lang="zh-CN" altLang="en-US" sz="2800" b="1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：</a:t>
            </a:r>
            <a:r>
              <a:rPr lang="en-US" altLang="zh-CN" sz="2800" b="1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A</a:t>
            </a:r>
            <a:r>
              <a:rPr lang="zh-CN" altLang="en-US" sz="2800" b="1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把</a:t>
            </a:r>
            <a:r>
              <a:rPr lang="en-US" altLang="zh-CN" sz="2800" b="1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B+</a:t>
            </a:r>
            <a:r>
              <a:rPr lang="zh-CN" altLang="en-US" sz="2800" b="1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动词</a:t>
            </a:r>
            <a:r>
              <a:rPr lang="en-US" altLang="zh-CN" sz="2800" b="1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+</a:t>
            </a:r>
            <a:r>
              <a:rPr lang="zh-CN" altLang="en-US" sz="2800" b="1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结果补语</a:t>
            </a:r>
            <a:r>
              <a:rPr lang="en-US" altLang="zh-CN" sz="2800" b="1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/</a:t>
            </a:r>
            <a:r>
              <a:rPr lang="zh-CN" altLang="en-US" sz="2800" b="1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趋向补语</a:t>
            </a:r>
            <a:endParaRPr lang="zh-CN" altLang="en-US" sz="2800" b="1" noProof="0" dirty="0" smtClean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9" name="文本框 7"/>
          <p:cNvSpPr txBox="1"/>
          <p:nvPr/>
        </p:nvSpPr>
        <p:spPr>
          <a:xfrm>
            <a:off x="237490" y="702310"/>
            <a:ext cx="9931400" cy="36830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 smtClean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Language Point 1</a:t>
            </a:r>
            <a:r>
              <a:rPr lang="zh-CN" altLang="en-US" b="1" dirty="0" smtClean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：</a:t>
            </a:r>
            <a:r>
              <a:rPr lang="en-US" b="1" dirty="0" smtClean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 A</a:t>
            </a:r>
            <a:r>
              <a:rPr lang="zh-CN" altLang="en-US" b="1" dirty="0" smtClean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把</a:t>
            </a:r>
            <a:r>
              <a:rPr lang="en-US" altLang="zh-CN" b="1" dirty="0" smtClean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B+V+Complement of Result/Direction</a:t>
            </a:r>
            <a:r>
              <a:rPr lang="en-US" b="1" dirty="0" smtClean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  </a:t>
            </a:r>
            <a:endParaRPr kumimoji="0" lang="en-US" b="1" i="0" u="none" strike="noStrike" kern="1200" cap="none" spc="0" normalizeH="0" baseline="0" dirty="0" smtClean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aphicFrame>
        <p:nvGraphicFramePr>
          <p:cNvPr id="16" name="表格 15"/>
          <p:cNvGraphicFramePr>
            <a:graphicFrameLocks noGrp="1"/>
          </p:cNvGraphicFramePr>
          <p:nvPr>
            <p:custDataLst>
              <p:tags r:id="rId3"/>
            </p:custDataLst>
          </p:nvPr>
        </p:nvGraphicFramePr>
        <p:xfrm>
          <a:off x="382270" y="2794635"/>
          <a:ext cx="10759440" cy="38042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9440"/>
              </a:tblGrid>
              <a:tr h="723265">
                <a:tc>
                  <a:txBody>
                    <a:bodyPr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2800" b="1" dirty="0" smtClean="0">
                          <a:solidFill>
                            <a:schemeClr val="bg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</a:rPr>
                        <a:t>For example</a:t>
                      </a:r>
                      <a:endParaRPr lang="en-US" altLang="zh-CN" sz="2800" b="1" dirty="0" smtClean="0">
                        <a:solidFill>
                          <a:schemeClr val="bg1"/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</a:endParaRPr>
                    </a:p>
                  </a:txBody>
                  <a:tcPr anchor="ctr">
                    <a:solidFill>
                      <a:srgbClr val="BF9F60"/>
                    </a:solidFill>
                  </a:tcPr>
                </a:tc>
              </a:tr>
              <a:tr h="956310">
                <a:tc>
                  <a:txBody>
                    <a:bodyPr/>
                    <a:p>
                      <a:pPr lvl="0"/>
                      <a:r>
                        <a:rPr lang="en-US" sz="3200"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华文细黑" panose="02010600040101010101" pitchFamily="2" charset="-122"/>
                        </a:rPr>
                        <a:t>                </a:t>
                      </a:r>
                      <a:r>
                        <a:rPr sz="3200"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华文细黑" panose="02010600040101010101" pitchFamily="2" charset="-122"/>
                        </a:rPr>
                        <a:t>客人来的时候，</a:t>
                      </a:r>
                      <a:r>
                        <a:rPr sz="3200">
                          <a:solidFill>
                            <a:srgbClr val="FF0000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华文细黑" panose="02010600040101010101" pitchFamily="2" charset="-122"/>
                        </a:rPr>
                        <a:t>他们</a:t>
                      </a:r>
                      <a:r>
                        <a:rPr sz="3200"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华文细黑" panose="02010600040101010101" pitchFamily="2" charset="-122"/>
                        </a:rPr>
                        <a:t>会</a:t>
                      </a:r>
                      <a:r>
                        <a:rPr sz="3200">
                          <a:solidFill>
                            <a:srgbClr val="FFC000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华文细黑" panose="02010600040101010101" pitchFamily="2" charset="-122"/>
                        </a:rPr>
                        <a:t>把</a:t>
                      </a:r>
                      <a:r>
                        <a:rPr sz="3200">
                          <a:solidFill>
                            <a:srgbClr val="FF0000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华文细黑" panose="02010600040101010101" pitchFamily="2" charset="-122"/>
                        </a:rPr>
                        <a:t>房间</a:t>
                      </a:r>
                      <a:r>
                        <a:rPr sz="3200">
                          <a:solidFill>
                            <a:srgbClr val="0070C0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华文细黑" panose="02010600040101010101" pitchFamily="2" charset="-122"/>
                        </a:rPr>
                        <a:t>打扫</a:t>
                      </a:r>
                      <a:r>
                        <a:rPr sz="3200">
                          <a:solidFill>
                            <a:srgbClr val="00B050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华文细黑" panose="02010600040101010101" pitchFamily="2" charset="-122"/>
                        </a:rPr>
                        <a:t>干净</a:t>
                      </a:r>
                      <a:r>
                        <a:rPr sz="3200"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华文细黑" panose="02010600040101010101" pitchFamily="2" charset="-122"/>
                        </a:rPr>
                        <a:t>。</a:t>
                      </a:r>
                      <a:endParaRPr lang="zh-CN" sz="3200">
                        <a:latin typeface="华文细黑" panose="02010600040101010101" pitchFamily="2" charset="-122"/>
                        <a:ea typeface="华文细黑" panose="02010600040101010101" pitchFamily="2" charset="-122"/>
                        <a:cs typeface="华文细黑" panose="02010600040101010101" pitchFamily="2" charset="-122"/>
                        <a:sym typeface="华文细黑" panose="02010600040101010101" pitchFamily="2" charset="-122"/>
                      </a:endParaRPr>
                    </a:p>
                  </a:txBody>
                  <a:tcPr anchor="ctr">
                    <a:solidFill>
                      <a:srgbClr val="58B6E5">
                        <a:alpha val="22000"/>
                      </a:srgbClr>
                    </a:solidFill>
                  </a:tcPr>
                </a:tc>
              </a:tr>
              <a:tr h="1062355">
                <a:tc>
                  <a:txBody>
                    <a:bodyPr/>
                    <a:p>
                      <a:pPr algn="ctr"/>
                      <a:r>
                        <a:rPr sz="3200">
                          <a:solidFill>
                            <a:srgbClr val="FF0000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华文细黑" panose="02010600040101010101" pitchFamily="2" charset="-122"/>
                        </a:rPr>
                        <a:t>妈妈</a:t>
                      </a:r>
                      <a:r>
                        <a:rPr sz="3200"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华文细黑" panose="02010600040101010101" pitchFamily="2" charset="-122"/>
                        </a:rPr>
                        <a:t>还没</a:t>
                      </a:r>
                      <a:r>
                        <a:rPr sz="3200">
                          <a:solidFill>
                            <a:srgbClr val="FFC000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华文细黑" panose="02010600040101010101" pitchFamily="2" charset="-122"/>
                        </a:rPr>
                        <a:t>把</a:t>
                      </a:r>
                      <a:r>
                        <a:rPr sz="3200">
                          <a:solidFill>
                            <a:srgbClr val="FF0000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华文细黑" panose="02010600040101010101" pitchFamily="2" charset="-122"/>
                        </a:rPr>
                        <a:t>饭</a:t>
                      </a:r>
                      <a:r>
                        <a:rPr sz="3200">
                          <a:solidFill>
                            <a:srgbClr val="0070C0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华文细黑" panose="02010600040101010101" pitchFamily="2" charset="-122"/>
                        </a:rPr>
                        <a:t>做</a:t>
                      </a:r>
                      <a:r>
                        <a:rPr sz="3200">
                          <a:solidFill>
                            <a:srgbClr val="00B050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华文细黑" panose="02010600040101010101" pitchFamily="2" charset="-122"/>
                        </a:rPr>
                        <a:t>好</a:t>
                      </a:r>
                      <a:r>
                        <a:rPr sz="3200"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华文细黑" panose="02010600040101010101" pitchFamily="2" charset="-122"/>
                        </a:rPr>
                        <a:t>呢</a:t>
                      </a:r>
                      <a:r>
                        <a:rPr lang="zh-CN" sz="3200" dirty="0"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华文细黑" panose="02010600040101010101" pitchFamily="2" charset="-122"/>
                        </a:rPr>
                        <a:t>。</a:t>
                      </a:r>
                      <a:endParaRPr lang="zh-CN" sz="3200" dirty="0">
                        <a:solidFill>
                          <a:srgbClr val="FF0000"/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  <a:cs typeface="华文细黑" panose="02010600040101010101" pitchFamily="2" charset="-122"/>
                        <a:sym typeface="华文细黑" panose="02010600040101010101" pitchFamily="2" charset="-122"/>
                      </a:endParaRPr>
                    </a:p>
                  </a:txBody>
                  <a:tcPr anchor="ctr">
                    <a:solidFill>
                      <a:srgbClr val="E2AEAB">
                        <a:alpha val="22000"/>
                      </a:srgbClr>
                    </a:solidFill>
                  </a:tcPr>
                </a:tc>
              </a:tr>
              <a:tr h="1062355">
                <a:tc>
                  <a:txBody>
                    <a:bodyPr/>
                    <a:p>
                      <a:pPr lvl="0" algn="ctr"/>
                      <a:r>
                        <a:rPr sz="3200" dirty="0" err="1"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华文细黑" panose="02010600040101010101" pitchFamily="2" charset="-122"/>
                        </a:rPr>
                        <a:t>请</a:t>
                      </a:r>
                      <a:r>
                        <a:rPr sz="3200" dirty="0" err="1">
                          <a:solidFill>
                            <a:srgbClr val="FF0000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华文细黑" panose="02010600040101010101" pitchFamily="2" charset="-122"/>
                        </a:rPr>
                        <a:t>同学们</a:t>
                      </a:r>
                      <a:r>
                        <a:rPr sz="3200" dirty="0" err="1">
                          <a:solidFill>
                            <a:srgbClr val="FFC000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华文细黑" panose="02010600040101010101" pitchFamily="2" charset="-122"/>
                        </a:rPr>
                        <a:t>把</a:t>
                      </a:r>
                      <a:r>
                        <a:rPr sz="3200" dirty="0" err="1">
                          <a:solidFill>
                            <a:srgbClr val="FF0000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华文细黑" panose="02010600040101010101" pitchFamily="2" charset="-122"/>
                        </a:rPr>
                        <a:t>铅笔</a:t>
                      </a:r>
                      <a:r>
                        <a:rPr sz="3200">
                          <a:solidFill>
                            <a:srgbClr val="0070C0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华文细黑" panose="02010600040101010101" pitchFamily="2" charset="-122"/>
                        </a:rPr>
                        <a:t>拿</a:t>
                      </a:r>
                      <a:r>
                        <a:rPr sz="3200" dirty="0" err="1">
                          <a:solidFill>
                            <a:srgbClr val="00B050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华文细黑" panose="02010600040101010101" pitchFamily="2" charset="-122"/>
                        </a:rPr>
                        <a:t>出来</a:t>
                      </a:r>
                      <a:r>
                        <a:rPr lang="zh-CN" sz="3200" dirty="0"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华文细黑" panose="02010600040101010101" pitchFamily="2" charset="-122"/>
                        </a:rPr>
                        <a:t>。</a:t>
                      </a:r>
                      <a:endParaRPr lang="zh-CN" sz="3200" dirty="0">
                        <a:latin typeface="华文细黑" panose="02010600040101010101" pitchFamily="2" charset="-122"/>
                        <a:ea typeface="华文细黑" panose="02010600040101010101" pitchFamily="2" charset="-122"/>
                        <a:cs typeface="华文细黑" panose="02010600040101010101" pitchFamily="2" charset="-122"/>
                        <a:sym typeface="华文细黑" panose="02010600040101010101" pitchFamily="2" charset="-122"/>
                      </a:endParaRPr>
                    </a:p>
                  </a:txBody>
                  <a:tcPr anchor="ctr">
                    <a:solidFill>
                      <a:srgbClr val="D3EAF6"/>
                    </a:solidFill>
                  </a:tcPr>
                </a:tc>
              </a:tr>
            </a:tbl>
          </a:graphicData>
        </a:graphic>
      </p:graphicFrame>
    </p:spTree>
    <p:custDataLst>
      <p:tags r:id="rId4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03125 0 L 0.645417 0.000555556 " pathEditMode="relative" rAng="0" ptsTypes="">
                                      <p:cBhvr>
                                        <p:cTn id="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5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4" name="文本框 7"/>
          <p:cNvSpPr txBox="1"/>
          <p:nvPr/>
        </p:nvSpPr>
        <p:spPr>
          <a:xfrm>
            <a:off x="165735" y="213995"/>
            <a:ext cx="2740025" cy="52197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 smtClean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6" name="文本框 7"/>
          <p:cNvSpPr txBox="1"/>
          <p:nvPr/>
        </p:nvSpPr>
        <p:spPr>
          <a:xfrm>
            <a:off x="237490" y="702310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 smtClean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 smtClean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725670" y="1952625"/>
            <a:ext cx="231648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8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衣服、洗干净</a:t>
            </a:r>
            <a:endParaRPr lang="zh-CN" altLang="en-US" sz="280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2" name="!!1"/>
          <p:cNvSpPr/>
          <p:nvPr/>
        </p:nvSpPr>
        <p:spPr>
          <a:xfrm>
            <a:off x="686435" y="1459230"/>
            <a:ext cx="2832735" cy="2125980"/>
          </a:xfrm>
          <a:prstGeom prst="roundRect">
            <a:avLst>
              <a:gd name="adj" fmla="val 5128"/>
            </a:avLst>
          </a:prstGeom>
          <a:blipFill rotWithShape="1">
            <a:blip r:embed="rId2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Front" fov="0"/>
            <a:lightRig rig="threePt" dir="t"/>
          </a:scene3d>
        </p:spPr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!!1"/>
          <p:cNvSpPr/>
          <p:nvPr/>
        </p:nvSpPr>
        <p:spPr>
          <a:xfrm>
            <a:off x="686435" y="4031615"/>
            <a:ext cx="2832735" cy="2125980"/>
          </a:xfrm>
          <a:prstGeom prst="roundRect">
            <a:avLst>
              <a:gd name="adj" fmla="val 5128"/>
            </a:avLst>
          </a:prstGeom>
          <a:blipFill rotWithShape="1">
            <a:blip r:embed="rId3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Front" fov="0"/>
            <a:lightRig rig="threePt" dir="t"/>
          </a:scene3d>
        </p:spPr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4725670" y="4375785"/>
            <a:ext cx="196088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sz="28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作业、做完</a:t>
            </a:r>
            <a:endParaRPr lang="zh-CN" sz="280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725670" y="2609850"/>
            <a:ext cx="373888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zh-CN" altLang="en-US" sz="280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妈妈</a:t>
            </a:r>
            <a:r>
              <a:rPr lang="zh-CN" altLang="en-US" sz="280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把</a:t>
            </a:r>
            <a:r>
              <a:rPr lang="zh-CN" altLang="en-US" sz="280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衣服</a:t>
            </a:r>
            <a:r>
              <a:rPr lang="zh-CN" altLang="en-US" sz="280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洗</a:t>
            </a:r>
            <a:r>
              <a:rPr lang="zh-CN" altLang="en-US" sz="2800" noProof="0" dirty="0" smtClean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干净了</a:t>
            </a:r>
            <a:r>
              <a:rPr lang="zh-CN" altLang="en-US" sz="28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。</a:t>
            </a:r>
            <a:endParaRPr lang="zh-CN" altLang="en-US" sz="280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725670" y="5099050"/>
            <a:ext cx="302768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zh-CN" altLang="en-US" sz="280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我</a:t>
            </a:r>
            <a:r>
              <a:rPr lang="zh-CN" altLang="en-US" sz="280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把</a:t>
            </a:r>
            <a:r>
              <a:rPr lang="zh-CN" altLang="en-US" sz="280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作业</a:t>
            </a:r>
            <a:r>
              <a:rPr lang="zh-CN" altLang="en-US" sz="280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做</a:t>
            </a:r>
            <a:r>
              <a:rPr lang="zh-CN" altLang="en-US" sz="2800" noProof="0" dirty="0" smtClean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完了</a:t>
            </a:r>
            <a:r>
              <a:rPr lang="zh-CN" altLang="en-US" sz="28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。</a:t>
            </a:r>
            <a:endParaRPr lang="zh-CN" altLang="en-US" sz="280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</p:spTree>
    <p:custDataLst>
      <p:tags r:id="rId4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1" grpId="0" bldLvl="0" animBg="1"/>
      <p:bldP spid="15" grpId="0"/>
      <p:bldP spid="8" grpId="0"/>
      <p:bldP spid="9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4" name="文本框 7"/>
          <p:cNvSpPr txBox="1"/>
          <p:nvPr/>
        </p:nvSpPr>
        <p:spPr>
          <a:xfrm>
            <a:off x="165735" y="213995"/>
            <a:ext cx="2740025" cy="52197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 smtClean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6" name="文本框 7"/>
          <p:cNvSpPr txBox="1"/>
          <p:nvPr/>
        </p:nvSpPr>
        <p:spPr>
          <a:xfrm>
            <a:off x="237490" y="702310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 smtClean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 smtClean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725670" y="1952625"/>
            <a:ext cx="231648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8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早饭、准备好</a:t>
            </a:r>
            <a:endParaRPr lang="zh-CN" altLang="en-US" sz="280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2" name="!!1"/>
          <p:cNvSpPr/>
          <p:nvPr/>
        </p:nvSpPr>
        <p:spPr>
          <a:xfrm>
            <a:off x="686435" y="1459230"/>
            <a:ext cx="2832735" cy="2125980"/>
          </a:xfrm>
          <a:prstGeom prst="roundRect">
            <a:avLst>
              <a:gd name="adj" fmla="val 5128"/>
            </a:avLst>
          </a:prstGeom>
          <a:blipFill rotWithShape="1">
            <a:blip r:embed="rId2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Front" fov="0"/>
            <a:lightRig rig="threePt" dir="t"/>
          </a:scene3d>
        </p:spPr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!!1"/>
          <p:cNvSpPr/>
          <p:nvPr/>
        </p:nvSpPr>
        <p:spPr>
          <a:xfrm>
            <a:off x="686435" y="3973830"/>
            <a:ext cx="2832735" cy="2125980"/>
          </a:xfrm>
          <a:prstGeom prst="roundRect">
            <a:avLst>
              <a:gd name="adj" fmla="val 5128"/>
            </a:avLst>
          </a:prstGeom>
          <a:blipFill rotWithShape="1">
            <a:blip r:embed="rId3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Front" fov="0"/>
            <a:lightRig rig="threePt" dir="t"/>
          </a:scene3d>
        </p:spPr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4725670" y="4375785"/>
            <a:ext cx="231648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sz="28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桌子、搬进去</a:t>
            </a:r>
            <a:endParaRPr lang="zh-CN" sz="280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725670" y="2609850"/>
            <a:ext cx="373888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zh-CN" altLang="en-US" sz="280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爸爸</a:t>
            </a:r>
            <a:r>
              <a:rPr lang="zh-CN" altLang="en-US" sz="280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把</a:t>
            </a:r>
            <a:r>
              <a:rPr lang="zh-CN" altLang="en-US" sz="280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早饭</a:t>
            </a:r>
            <a:r>
              <a:rPr lang="zh-CN" altLang="en-US" sz="280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准备</a:t>
            </a:r>
            <a:r>
              <a:rPr lang="zh-CN" altLang="en-US" sz="2800" noProof="0" dirty="0" smtClean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好了</a:t>
            </a:r>
            <a:r>
              <a:rPr lang="zh-CN" altLang="en-US" sz="28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。</a:t>
            </a:r>
            <a:endParaRPr lang="zh-CN" altLang="en-US" sz="280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725670" y="5099050"/>
            <a:ext cx="373888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zh-CN" altLang="en-US" sz="280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他们</a:t>
            </a:r>
            <a:r>
              <a:rPr lang="zh-CN" altLang="en-US" sz="280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把</a:t>
            </a:r>
            <a:r>
              <a:rPr lang="zh-CN" altLang="en-US" sz="280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桌子</a:t>
            </a:r>
            <a:r>
              <a:rPr lang="zh-CN" altLang="en-US" sz="280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搬</a:t>
            </a:r>
            <a:r>
              <a:rPr lang="zh-CN" altLang="en-US" sz="2800" noProof="0" dirty="0" smtClean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进去</a:t>
            </a:r>
            <a:r>
              <a:rPr lang="zh-CN" altLang="en-US" sz="2800" noProof="0" dirty="0" smtClean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了</a:t>
            </a:r>
            <a:r>
              <a:rPr lang="zh-CN" altLang="en-US" sz="28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。</a:t>
            </a:r>
            <a:endParaRPr lang="zh-CN" altLang="en-US" sz="280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</p:spTree>
    <p:custDataLst>
      <p:tags r:id="rId4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1" grpId="0" bldLvl="0" animBg="1"/>
      <p:bldP spid="15" grpId="0"/>
      <p:bldP spid="8" grpId="0"/>
      <p:bldP spid="9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4" name="文本框 7"/>
          <p:cNvSpPr txBox="1"/>
          <p:nvPr/>
        </p:nvSpPr>
        <p:spPr>
          <a:xfrm>
            <a:off x="165735" y="213995"/>
            <a:ext cx="2740025" cy="52197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 smtClean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6" name="文本框 7"/>
          <p:cNvSpPr txBox="1"/>
          <p:nvPr/>
        </p:nvSpPr>
        <p:spPr>
          <a:xfrm>
            <a:off x="237490" y="702310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 smtClean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 smtClean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974465" y="2555240"/>
            <a:ext cx="267208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8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你的作业本呢？</a:t>
            </a:r>
            <a:endParaRPr lang="zh-CN" altLang="en-US" sz="280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974465" y="3188335"/>
            <a:ext cx="480568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zh-CN" sz="28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上课以前，你要做哪些准备？</a:t>
            </a:r>
            <a:endParaRPr lang="zh-CN" altLang="en-US" sz="280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2" name="!!1"/>
          <p:cNvSpPr/>
          <p:nvPr/>
        </p:nvSpPr>
        <p:spPr>
          <a:xfrm>
            <a:off x="673100" y="2367280"/>
            <a:ext cx="2832735" cy="2125980"/>
          </a:xfrm>
          <a:prstGeom prst="roundRect">
            <a:avLst>
              <a:gd name="adj" fmla="val 5128"/>
            </a:avLst>
          </a:prstGeom>
          <a:blipFill rotWithShape="1">
            <a:blip r:embed="rId2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Front" fov="0"/>
            <a:lightRig rig="threePt" dir="t"/>
          </a:scene3d>
        </p:spPr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3974465" y="3821430"/>
            <a:ext cx="373888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zh-CN" sz="28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旅行前，你要做什么？</a:t>
            </a:r>
            <a:endParaRPr lang="zh-CN" altLang="en-US" sz="280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73100" y="1576705"/>
            <a:ext cx="267208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8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使用</a:t>
            </a:r>
            <a:r>
              <a:rPr lang="en-US" altLang="zh-CN" sz="28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“</a:t>
            </a:r>
            <a:r>
              <a:rPr lang="zh-CN" altLang="en-US" sz="280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把</a:t>
            </a:r>
            <a:r>
              <a:rPr lang="en-US" altLang="zh-CN" sz="28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”</a:t>
            </a:r>
            <a:r>
              <a:rPr lang="zh-CN" altLang="en-US" sz="28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字句</a:t>
            </a:r>
            <a:endParaRPr lang="zh-CN" altLang="en-US" sz="280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9" grpId="0"/>
      <p:bldP spid="8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圆角矩形 12"/>
          <p:cNvSpPr/>
          <p:nvPr/>
        </p:nvSpPr>
        <p:spPr>
          <a:xfrm>
            <a:off x="382905" y="1555750"/>
            <a:ext cx="10758805" cy="852170"/>
          </a:xfrm>
          <a:prstGeom prst="roundRect">
            <a:avLst>
              <a:gd name="adj" fmla="val 47532"/>
            </a:avLst>
          </a:prstGeom>
          <a:solidFill>
            <a:srgbClr val="4E98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383540" y="1555750"/>
            <a:ext cx="10758170" cy="852170"/>
          </a:xfrm>
          <a:prstGeom prst="roundRect">
            <a:avLst>
              <a:gd name="adj" fmla="val 4753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372745" y="1539875"/>
            <a:ext cx="882650" cy="889000"/>
            <a:chOff x="584" y="3246"/>
            <a:chExt cx="1342" cy="1400"/>
          </a:xfrm>
        </p:grpSpPr>
        <p:sp>
          <p:nvSpPr>
            <p:cNvPr id="7" name="椭圆 6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58B6E5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10" name="图片 9" descr="我卡通1压缩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11" name="文本框 7"/>
          <p:cNvSpPr txBox="1"/>
          <p:nvPr/>
        </p:nvSpPr>
        <p:spPr>
          <a:xfrm>
            <a:off x="566420" y="1636395"/>
            <a:ext cx="9518650" cy="53086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altLang="zh-CN" sz="4400" b="1" baseline="-25000" dirty="0" smtClean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“</a:t>
            </a:r>
            <a:r>
              <a:rPr lang="zh-CN" sz="4400" b="1" baseline="-25000" dirty="0" smtClean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先……，再／又……，然后…… </a:t>
            </a:r>
            <a:r>
              <a:rPr lang="en-US" altLang="zh-CN" sz="4400" b="1" baseline="-25000" dirty="0" smtClean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”</a:t>
            </a:r>
            <a:r>
              <a:rPr lang="zh-CN" altLang="en-US" sz="4400" b="1" baseline="-25000" dirty="0" smtClean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表示动作的先后顺序</a:t>
            </a:r>
            <a:endParaRPr lang="zh-CN" altLang="en-US" sz="4400" b="1" baseline="-25000" dirty="0" smtClean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pic>
        <p:nvPicPr>
          <p:cNvPr id="3" name="图片 2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5" name="文本框 7"/>
          <p:cNvSpPr txBox="1"/>
          <p:nvPr/>
        </p:nvSpPr>
        <p:spPr>
          <a:xfrm>
            <a:off x="165735" y="213995"/>
            <a:ext cx="9735185" cy="95313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语言点</a:t>
            </a:r>
            <a:r>
              <a:rPr lang="en-US" altLang="zh-CN" sz="2800" b="1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2</a:t>
            </a:r>
            <a:r>
              <a:rPr lang="zh-CN" altLang="en-US" sz="2800" b="1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：</a:t>
            </a:r>
            <a:r>
              <a:rPr lang="zh-CN" altLang="en-US" sz="2800" b="1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华文细黑" panose="02010600040101010101" pitchFamily="2" charset="-122"/>
              </a:rPr>
              <a:t>先……，再／又……，然后…… </a:t>
            </a:r>
            <a:endParaRPr lang="zh-CN" altLang="en-US" sz="2800" b="1" noProof="0" dirty="0" smtClean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华文细黑" panose="02010600040101010101" pitchFamily="2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2800" b="1" noProof="0" dirty="0" smtClean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9" name="文本框 7"/>
          <p:cNvSpPr txBox="1"/>
          <p:nvPr/>
        </p:nvSpPr>
        <p:spPr>
          <a:xfrm>
            <a:off x="237490" y="702310"/>
            <a:ext cx="9931400" cy="36830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 smtClean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Language Point 2</a:t>
            </a:r>
            <a:r>
              <a:rPr lang="zh-CN" altLang="en-US" b="1" dirty="0" smtClean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：</a:t>
            </a:r>
            <a:r>
              <a:rPr lang="en-US" b="1" dirty="0" smtClean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 The Structure “先……，再／又……，然后……”</a:t>
            </a:r>
            <a:endParaRPr lang="en-US" b="1" dirty="0" smtClean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clrChange>
              <a:clrFrom>
                <a:srgbClr val="F6F6F6">
                  <a:alpha val="100000"/>
                </a:srgbClr>
              </a:clrFrom>
              <a:clrTo>
                <a:srgbClr val="F6F6F6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023110" y="4645660"/>
            <a:ext cx="1242060" cy="2015490"/>
          </a:xfrm>
          <a:prstGeom prst="rect">
            <a:avLst/>
          </a:prstGeom>
        </p:spPr>
      </p:pic>
      <p:sp>
        <p:nvSpPr>
          <p:cNvPr id="6" name="云形标注 5"/>
          <p:cNvSpPr/>
          <p:nvPr/>
        </p:nvSpPr>
        <p:spPr>
          <a:xfrm>
            <a:off x="1945640" y="2893060"/>
            <a:ext cx="3213735" cy="1453515"/>
          </a:xfrm>
          <a:prstGeom prst="cloudCallou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1945640" y="3328035"/>
            <a:ext cx="344932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3200"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今晚你怎么安排？</a:t>
            </a:r>
            <a:endParaRPr lang="zh-CN" altLang="en-US" sz="3200" b="1">
              <a:solidFill>
                <a:schemeClr val="tx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Comic Sans MS" panose="030F0702030302020204" pitchFamily="66" charset="0"/>
              <a:sym typeface="+mn-ea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4">
            <a:clrChange>
              <a:clrFrom>
                <a:srgbClr val="F6F6F6">
                  <a:alpha val="100000"/>
                </a:srgbClr>
              </a:clrFrom>
              <a:clrTo>
                <a:srgbClr val="F6F6F6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732905" y="4986020"/>
            <a:ext cx="999490" cy="1334770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7159625" y="3124835"/>
            <a:ext cx="2632710" cy="156845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3200"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我想</a:t>
            </a:r>
            <a:r>
              <a:rPr lang="zh-CN" altLang="en-US" sz="3200" b="1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先</a:t>
            </a:r>
            <a:r>
              <a:rPr lang="zh-CN" altLang="en-US" sz="3200"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吃饭，</a:t>
            </a:r>
            <a:endParaRPr lang="zh-CN" altLang="en-US" sz="3200" b="1">
              <a:solidFill>
                <a:schemeClr val="tx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Comic Sans MS" panose="030F0702030302020204" pitchFamily="66" charset="0"/>
              <a:sym typeface="+mn-ea"/>
            </a:endParaRPr>
          </a:p>
          <a:p>
            <a:pPr algn="l"/>
            <a:r>
              <a:rPr lang="zh-CN" altLang="en-US" sz="3200" b="1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再</a:t>
            </a:r>
            <a:r>
              <a:rPr lang="zh-CN" altLang="en-US" sz="3200"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写作业，</a:t>
            </a:r>
            <a:endParaRPr lang="zh-CN" altLang="en-US" sz="3200" b="1">
              <a:solidFill>
                <a:schemeClr val="tx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Comic Sans MS" panose="030F0702030302020204" pitchFamily="66" charset="0"/>
              <a:sym typeface="+mn-ea"/>
            </a:endParaRPr>
          </a:p>
          <a:p>
            <a:pPr algn="l"/>
            <a:r>
              <a:rPr lang="zh-CN" altLang="en-US" sz="3200" b="1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然后</a:t>
            </a:r>
            <a:r>
              <a:rPr lang="zh-CN" altLang="en-US" sz="3200"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看电视。</a:t>
            </a:r>
            <a:endParaRPr lang="zh-CN" altLang="en-US" sz="2800" b="1">
              <a:solidFill>
                <a:schemeClr val="tx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Comic Sans MS" panose="030F0702030302020204" pitchFamily="66" charset="0"/>
              <a:sym typeface="+mn-ea"/>
            </a:endParaRPr>
          </a:p>
        </p:txBody>
      </p:sp>
      <p:sp>
        <p:nvSpPr>
          <p:cNvPr id="18" name="云形标注 17"/>
          <p:cNvSpPr/>
          <p:nvPr/>
        </p:nvSpPr>
        <p:spPr>
          <a:xfrm>
            <a:off x="6600190" y="2796540"/>
            <a:ext cx="3751580" cy="2080260"/>
          </a:xfrm>
          <a:prstGeom prst="cloudCallou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5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505208 0 L 0.815471 -0.000833333 " pathEditMode="relative" rAng="0" ptsTypes="">
                                      <p:cBhvr>
                                        <p:cTn id="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0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  <p:bldP spid="14" grpId="0"/>
      <p:bldP spid="14" grpId="1"/>
      <p:bldP spid="6" grpId="0" bldLvl="0" animBg="1"/>
      <p:bldP spid="6" grpId="1" animBg="1"/>
      <p:bldP spid="18" grpId="0" bldLvl="0" animBg="1"/>
      <p:bldP spid="18" grpId="1" animBg="1"/>
      <p:bldP spid="17" grpId="0"/>
      <p:bldP spid="17" grpId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4" name="文本框 7"/>
          <p:cNvSpPr txBox="1"/>
          <p:nvPr/>
        </p:nvSpPr>
        <p:spPr>
          <a:xfrm>
            <a:off x="237490" y="180340"/>
            <a:ext cx="2740025" cy="52197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 smtClean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6" name="文本框 7"/>
          <p:cNvSpPr txBox="1"/>
          <p:nvPr/>
        </p:nvSpPr>
        <p:spPr>
          <a:xfrm>
            <a:off x="237490" y="702310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 smtClean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 smtClean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2605" y="1070610"/>
            <a:ext cx="8606790" cy="398970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792605" y="5428615"/>
            <a:ext cx="804799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2800"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例：起床以后，我</a:t>
            </a:r>
            <a:r>
              <a:rPr lang="zh-CN" altLang="en-US" sz="2800" b="1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先</a:t>
            </a:r>
            <a:r>
              <a:rPr lang="zh-CN" altLang="en-US" sz="2800"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刷牙，</a:t>
            </a:r>
            <a:r>
              <a:rPr lang="zh-CN" altLang="en-US" sz="2800" b="1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再</a:t>
            </a:r>
            <a:r>
              <a:rPr lang="zh-CN" altLang="en-US" sz="2800"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洗脸，</a:t>
            </a:r>
            <a:r>
              <a:rPr lang="zh-CN" altLang="en-US" sz="2800" b="1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然后</a:t>
            </a:r>
            <a:r>
              <a:rPr lang="zh-CN" altLang="en-US" sz="2800"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吃早饭。</a:t>
            </a:r>
            <a:endParaRPr lang="zh-CN" altLang="en-US" sz="2800" b="1">
              <a:solidFill>
                <a:schemeClr val="tx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Comic Sans MS" panose="030F0702030302020204" pitchFamily="66" charset="0"/>
              <a:sym typeface="+mn-ea"/>
            </a:endParaRPr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7"/>
          <p:cNvSpPr txBox="1"/>
          <p:nvPr/>
        </p:nvSpPr>
        <p:spPr>
          <a:xfrm>
            <a:off x="-48577" y="213995"/>
            <a:ext cx="5085715" cy="52197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b="1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《HSK</a:t>
            </a:r>
            <a:r>
              <a:rPr lang="zh-CN" altLang="en-US" sz="2800" b="1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标准教程</a:t>
            </a:r>
            <a:r>
              <a:rPr lang="en-US" altLang="zh-CN" sz="2800" b="1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3--</a:t>
            </a:r>
            <a:r>
              <a:rPr lang="zh-CN" altLang="en-US" sz="2800" b="1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第十四课</a:t>
            </a:r>
            <a:r>
              <a:rPr lang="en-US" altLang="zh-CN" sz="2800" b="1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》</a:t>
            </a:r>
            <a:endParaRPr lang="en-US" altLang="zh-CN" sz="2800" b="1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38125" y="702310"/>
            <a:ext cx="4130675" cy="36830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1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HSK Standard  Course 3  Lesson 14</a:t>
            </a:r>
            <a:endParaRPr lang="en-US" altLang="zh-CN" b="1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pic>
        <p:nvPicPr>
          <p:cNvPr id="4" name="图片 3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81970" y="5398770"/>
            <a:ext cx="1459230" cy="1459230"/>
          </a:xfrm>
          <a:prstGeom prst="rect">
            <a:avLst/>
          </a:prstGeom>
        </p:spPr>
      </p:pic>
      <p:grpSp>
        <p:nvGrpSpPr>
          <p:cNvPr id="14" name="组合 13"/>
          <p:cNvGrpSpPr/>
          <p:nvPr/>
        </p:nvGrpSpPr>
        <p:grpSpPr>
          <a:xfrm>
            <a:off x="1201913" y="2505867"/>
            <a:ext cx="10509797" cy="2026285"/>
            <a:chOff x="-96" y="3530"/>
            <a:chExt cx="20582" cy="3969"/>
          </a:xfrm>
        </p:grpSpPr>
        <p:sp>
          <p:nvSpPr>
            <p:cNvPr id="10" name="圆角矩形 9"/>
            <p:cNvSpPr/>
            <p:nvPr/>
          </p:nvSpPr>
          <p:spPr>
            <a:xfrm>
              <a:off x="-96" y="3530"/>
              <a:ext cx="19615" cy="3969"/>
            </a:xfrm>
            <a:prstGeom prst="roundRect">
              <a:avLst/>
            </a:prstGeom>
            <a:solidFill>
              <a:schemeClr val="bg1">
                <a:alpha val="6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grpSp>
          <p:nvGrpSpPr>
            <p:cNvPr id="8" name="组合 7"/>
            <p:cNvGrpSpPr/>
            <p:nvPr/>
          </p:nvGrpSpPr>
          <p:grpSpPr>
            <a:xfrm>
              <a:off x="-96" y="3951"/>
              <a:ext cx="20582" cy="3368"/>
              <a:chOff x="3051" y="3951"/>
              <a:chExt cx="20582" cy="3368"/>
            </a:xfrm>
          </p:grpSpPr>
          <p:grpSp>
            <p:nvGrpSpPr>
              <p:cNvPr id="3" name="组合 2"/>
              <p:cNvGrpSpPr/>
              <p:nvPr/>
            </p:nvGrpSpPr>
            <p:grpSpPr>
              <a:xfrm rot="0">
                <a:off x="3679" y="6416"/>
                <a:ext cx="17125" cy="903"/>
                <a:chOff x="5813" y="6416"/>
                <a:chExt cx="17125" cy="903"/>
              </a:xfrm>
            </p:grpSpPr>
            <p:sp>
              <p:nvSpPr>
                <p:cNvPr id="15" name="矩形 14"/>
                <p:cNvSpPr/>
                <p:nvPr/>
              </p:nvSpPr>
              <p:spPr>
                <a:xfrm>
                  <a:off x="5813" y="6417"/>
                  <a:ext cx="5735" cy="90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altLang="zh-CN" sz="2400" dirty="0" smtClean="0">
                      <a:solidFill>
                        <a:schemeClr val="bg1">
                          <a:lumMod val="50000"/>
                        </a:schemeClr>
                      </a:solidFill>
                      <a:latin typeface="华文细黑" panose="02010600040101010101" pitchFamily="2" charset="-122"/>
                      <a:ea typeface="华文细黑" panose="02010600040101010101" pitchFamily="2" charset="-122"/>
                    </a:rPr>
                    <a:t>          Lesson 9</a:t>
                  </a:r>
                  <a:endParaRPr lang="en-US" altLang="zh-CN" sz="2400" dirty="0" smtClean="0">
                    <a:solidFill>
                      <a:schemeClr val="bg1">
                        <a:lumMod val="50000"/>
                      </a:schemeClr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endParaRPr>
                </a:p>
              </p:txBody>
            </p:sp>
            <p:sp>
              <p:nvSpPr>
                <p:cNvPr id="18" name="矩形 17"/>
                <p:cNvSpPr/>
                <p:nvPr/>
              </p:nvSpPr>
              <p:spPr>
                <a:xfrm>
                  <a:off x="8552" y="6416"/>
                  <a:ext cx="14386" cy="90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altLang="zh-CN" sz="2400" dirty="0" smtClean="0">
                      <a:solidFill>
                        <a:schemeClr val="bg1">
                          <a:lumMod val="50000"/>
                        </a:schemeClr>
                      </a:solidFill>
                      <a:latin typeface="华文细黑" panose="02010600040101010101" pitchFamily="2" charset="-122"/>
                      <a:ea typeface="华文细黑" panose="02010600040101010101" pitchFamily="2" charset="-122"/>
                      <a:sym typeface="+mn-ea"/>
                    </a:rPr>
                    <a:t>                                    Please bring the fruit here</a:t>
                  </a:r>
                  <a:endParaRPr lang="en-US" altLang="zh-CN" sz="2400" dirty="0" smtClean="0">
                    <a:solidFill>
                      <a:schemeClr val="bg1">
                        <a:lumMod val="50000"/>
                      </a:schemeClr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  <a:sym typeface="+mn-ea"/>
                  </a:endParaRPr>
                </a:p>
              </p:txBody>
            </p:sp>
          </p:grpSp>
          <p:grpSp>
            <p:nvGrpSpPr>
              <p:cNvPr id="2" name="组合 1"/>
              <p:cNvGrpSpPr/>
              <p:nvPr/>
            </p:nvGrpSpPr>
            <p:grpSpPr>
              <a:xfrm rot="0">
                <a:off x="3051" y="3951"/>
                <a:ext cx="20582" cy="2466"/>
                <a:chOff x="5185" y="3951"/>
                <a:chExt cx="20582" cy="2466"/>
              </a:xfrm>
            </p:grpSpPr>
            <p:sp>
              <p:nvSpPr>
                <p:cNvPr id="6" name="文本框 7"/>
                <p:cNvSpPr txBox="1"/>
                <p:nvPr/>
              </p:nvSpPr>
              <p:spPr>
                <a:xfrm>
                  <a:off x="5185" y="4611"/>
                  <a:ext cx="20582" cy="180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lang="en-US" altLang="zh-CN" sz="5400" b="1" noProof="0" dirty="0" smtClean="0">
                      <a:ln>
                        <a:noFill/>
                      </a:ln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  <a:sym typeface="+mn-ea"/>
                    </a:rPr>
                    <a:t>    </a:t>
                  </a:r>
                  <a:r>
                    <a:rPr lang="zh-CN" altLang="en-US" sz="5400" b="1" noProof="0" dirty="0" smtClean="0">
                      <a:ln>
                        <a:noFill/>
                      </a:ln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  <a:sym typeface="+mn-ea"/>
                    </a:rPr>
                    <a:t>第</a:t>
                  </a:r>
                  <a:r>
                    <a:rPr lang="en-US" altLang="zh-CN" sz="5400" b="1" noProof="0" dirty="0" smtClean="0">
                      <a:ln>
                        <a:noFill/>
                      </a:ln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  <a:sym typeface="+mn-ea"/>
                    </a:rPr>
                    <a:t>14</a:t>
                  </a:r>
                  <a:r>
                    <a:rPr lang="zh-CN" altLang="en-US" sz="5400" b="1" noProof="0" dirty="0" smtClean="0">
                      <a:ln>
                        <a:noFill/>
                      </a:ln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  <a:sym typeface="+mn-ea"/>
                    </a:rPr>
                    <a:t>课  </a:t>
                  </a:r>
                  <a:r>
                    <a:rPr lang="en-US" altLang="zh-CN" sz="5400" b="1" noProof="0" dirty="0" smtClean="0">
                      <a:ln>
                        <a:noFill/>
                      </a:ln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  <a:sym typeface="+mn-ea"/>
                    </a:rPr>
                    <a:t>       </a:t>
                  </a:r>
                  <a:r>
                    <a:rPr lang="zh-CN" altLang="en-US" sz="4400" b="1" noProof="0" dirty="0" smtClean="0">
                      <a:ln>
                        <a:noFill/>
                      </a:ln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  <a:sym typeface="+mn-ea"/>
                    </a:rPr>
                    <a:t>你把水果拿过来</a:t>
                  </a:r>
                  <a:endParaRPr kumimoji="0" lang="zh-CN" altLang="en-US" sz="440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华文楷体" panose="02010600040101010101" charset="-122"/>
                    <a:ea typeface="华文楷体" panose="02010600040101010101" charset="-122"/>
                    <a:cs typeface="华文楷体" panose="02010600040101010101" charset="-122"/>
                    <a:sym typeface="+mn-ea"/>
                  </a:endParaRPr>
                </a:p>
              </p:txBody>
            </p:sp>
            <p:sp>
              <p:nvSpPr>
                <p:cNvPr id="19" name="矩形 18"/>
                <p:cNvSpPr/>
                <p:nvPr/>
              </p:nvSpPr>
              <p:spPr>
                <a:xfrm>
                  <a:off x="5653" y="3951"/>
                  <a:ext cx="19380" cy="102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altLang="zh-CN" sz="2800" dirty="0" err="1" smtClean="0">
                      <a:latin typeface="华文细黑" panose="02010600040101010101" pitchFamily="2" charset="-122"/>
                      <a:ea typeface="华文细黑" panose="02010600040101010101" pitchFamily="2" charset="-122"/>
                      <a:sym typeface="+mn-ea"/>
                    </a:rPr>
                    <a:t>        Dì shí sì kè</a:t>
                  </a:r>
                  <a:r>
                    <a:rPr lang="en-US" altLang="zh-CN" sz="2400" dirty="0" err="1" smtClean="0">
                      <a:latin typeface="华文细黑" panose="02010600040101010101" pitchFamily="2" charset="-122"/>
                      <a:ea typeface="华文细黑" panose="02010600040101010101" pitchFamily="2" charset="-122"/>
                      <a:sym typeface="+mn-ea"/>
                    </a:rPr>
                    <a:t>                         Nǐ bǎ shuǐ guǒ ná guo lai</a:t>
                  </a:r>
                  <a:endParaRPr lang="en-US" altLang="zh-CN" sz="2400" dirty="0" err="1" smtClean="0">
                    <a:latin typeface="华文细黑" panose="02010600040101010101" pitchFamily="2" charset="-122"/>
                    <a:ea typeface="华文细黑" panose="02010600040101010101" pitchFamily="2" charset="-122"/>
                    <a:sym typeface="+mn-ea"/>
                  </a:endParaRPr>
                </a:p>
              </p:txBody>
            </p:sp>
          </p:grpSp>
        </p:grpSp>
      </p:grpSp>
    </p:spTree>
  </p:cSld>
  <p:clrMapOvr>
    <a:masterClrMapping/>
  </p:clrMapOvr>
  <p:transition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3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25 0.0564815 L -0.000833333 -0.258611 " pathEditMode="relative" rAng="0" ptsTypes="">
                                      <p:cBhvr>
                                        <p:cTn id="12" dur="5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7"/>
          <p:cNvSpPr txBox="1"/>
          <p:nvPr/>
        </p:nvSpPr>
        <p:spPr>
          <a:xfrm>
            <a:off x="165735" y="213995"/>
            <a:ext cx="232981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1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：在家</a:t>
            </a:r>
            <a:endParaRPr lang="en-US" altLang="zh-CN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22" name="文本框 7"/>
          <p:cNvSpPr txBox="1"/>
          <p:nvPr/>
        </p:nvSpPr>
        <p:spPr>
          <a:xfrm>
            <a:off x="237490" y="702310"/>
            <a:ext cx="19164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1  At home</a:t>
            </a:r>
            <a:endParaRPr lang="en-US" altLang="zh-CN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grpSp>
        <p:nvGrpSpPr>
          <p:cNvPr id="75" name="组合 74"/>
          <p:cNvGrpSpPr/>
          <p:nvPr/>
        </p:nvGrpSpPr>
        <p:grpSpPr>
          <a:xfrm>
            <a:off x="2433003" y="385185"/>
            <a:ext cx="7905750" cy="2512695"/>
            <a:chOff x="-1496243" y="303082"/>
            <a:chExt cx="7905750" cy="2512695"/>
          </a:xfrm>
        </p:grpSpPr>
        <p:sp>
          <p:nvSpPr>
            <p:cNvPr id="73" name="文本框 72"/>
            <p:cNvSpPr txBox="1"/>
            <p:nvPr/>
          </p:nvSpPr>
          <p:spPr>
            <a:xfrm>
              <a:off x="-1496243" y="1062542"/>
              <a:ext cx="7327265" cy="1753235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A80023"/>
              </a:solidFill>
            </a:ln>
          </p:spPr>
          <p:txBody>
            <a:bodyPr wrap="square" rtlCol="0">
              <a:spAutoFit/>
            </a:bodyPr>
            <a:p>
              <a:pPr algn="ctr" fontAlgn="auto">
                <a:lnSpc>
                  <a:spcPct val="150000"/>
                </a:lnSpc>
              </a:pPr>
              <a:r>
                <a:rPr lang="zh-CN" altLang="en-US" sz="24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男的让孩子们做什么呢？</a:t>
              </a:r>
              <a:endParaRPr lang="zh-CN" altLang="en-US" sz="24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楷体" panose="02010600040101010101" charset="-122"/>
              </a:endParaRPr>
            </a:p>
            <a:p>
              <a:pPr algn="ctr" fontAlgn="auto">
                <a:lnSpc>
                  <a:spcPct val="150000"/>
                </a:lnSpc>
              </a:pPr>
              <a:r>
                <a:rPr lang="zh-CN" altLang="en-US" sz="24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男的在做什么？</a:t>
              </a:r>
              <a:endParaRPr lang="zh-CN" altLang="en-US" sz="24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楷体" panose="02010600040101010101" charset="-122"/>
              </a:endParaRPr>
            </a:p>
            <a:p>
              <a:pPr algn="ctr" fontAlgn="auto">
                <a:lnSpc>
                  <a:spcPct val="150000"/>
                </a:lnSpc>
              </a:pPr>
              <a:r>
                <a:rPr lang="zh-CN" altLang="en-US" sz="24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女的让男的做什么？</a:t>
              </a:r>
              <a:endParaRPr lang="zh-CN" altLang="en-US" sz="24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楷体" panose="02010600040101010101" charset="-122"/>
              </a:endParaRPr>
            </a:p>
          </p:txBody>
        </p:sp>
        <p:pic>
          <p:nvPicPr>
            <p:cNvPr id="74" name="图片 73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4781367" y="303082"/>
              <a:ext cx="1628140" cy="1628140"/>
            </a:xfrm>
            <a:prstGeom prst="rect">
              <a:avLst/>
            </a:prstGeom>
          </p:spPr>
        </p:pic>
      </p:grpSp>
      <p:sp>
        <p:nvSpPr>
          <p:cNvPr id="8" name="文本框 7"/>
          <p:cNvSpPr txBox="1"/>
          <p:nvPr/>
        </p:nvSpPr>
        <p:spPr>
          <a:xfrm>
            <a:off x="3385820" y="233680"/>
            <a:ext cx="5325110" cy="73723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/>
            <a:r>
              <a:rPr lang="zh-CN" altLang="en-US" sz="24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楷体" panose="02010600040101010101" charset="-122"/>
              </a:rPr>
              <a:t>听对话，回答问题。</a:t>
            </a:r>
            <a:endParaRPr lang="zh-CN" altLang="en-US" sz="24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华文楷体" panose="02010600040101010101" charset="-122"/>
            </a:endParaRPr>
          </a:p>
          <a:p>
            <a:pPr algn="ctr"/>
            <a:r>
              <a:rPr lang="zh-CN" altLang="en-US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Listen to the dialogue and answer the questions.</a:t>
            </a:r>
            <a:endParaRPr lang="zh-CN" altLang="en-US">
              <a:solidFill>
                <a:schemeClr val="bg1">
                  <a:lumMod val="65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Comic Sans MS" panose="030F0702030302020204" pitchFamily="66" charset="0"/>
              <a:sym typeface="+mn-ea"/>
            </a:endParaRPr>
          </a:p>
        </p:txBody>
      </p:sp>
      <p:pic>
        <p:nvPicPr>
          <p:cNvPr id="4" name="图片 3" descr="D:\家.jpg家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301491" y="3147060"/>
            <a:ext cx="3004820" cy="3016885"/>
          </a:xfrm>
          <a:prstGeom prst="rect">
            <a:avLst/>
          </a:prstGeom>
        </p:spPr>
      </p:pic>
      <p:pic>
        <p:nvPicPr>
          <p:cNvPr id="2" name="14-1">
            <a:hlinkClick r:id="" action="ppaction://media"/>
          </p:cNvPr>
          <p:cNvPicPr/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451725" y="3307080"/>
            <a:ext cx="1789430" cy="1275715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  <p:timing>
    <p:tnLst>
      <p:par>
        <p:cTn id="1" dur="indefinite" restart="never" nodeType="tmRoot">
          <p:childTnLst>
            <p:audio>
              <p:cMediaNode>
                <p:cTn id="2" fill="hold" display="1">
                  <p:stCondLst>
                    <p:cond delay="indefinite"/>
                  </p:stCondLst>
                  <p:endCondLst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7" dur="indefinite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014980" y="690880"/>
            <a:ext cx="10336530" cy="61239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0" fontAlgn="auto">
              <a:lnSpc>
                <a:spcPct val="200000"/>
              </a:lnSpc>
              <a:defRPr sz="1800"/>
            </a:pPr>
            <a:r>
              <a:rPr sz="2800">
                <a:sym typeface="+mn-ea"/>
              </a:rPr>
              <a:t>周太太</a:t>
            </a:r>
            <a:r>
              <a:rPr lang="zh-CN" sz="2800">
                <a:sym typeface="+mn-ea"/>
              </a:rPr>
              <a:t>：</a:t>
            </a:r>
            <a:r>
              <a:rPr sz="2800">
                <a:sym typeface="+mn-ea"/>
              </a:rPr>
              <a:t>客人就要来了，你怎么还不打扫房间啊?</a:t>
            </a:r>
            <a:endParaRPr sz="2800">
              <a:sym typeface="+mn-ea"/>
            </a:endParaRPr>
          </a:p>
          <a:p>
            <a:pPr lvl="0" fontAlgn="auto">
              <a:lnSpc>
                <a:spcPct val="200000"/>
              </a:lnSpc>
              <a:defRPr sz="1800"/>
            </a:pPr>
            <a:r>
              <a:rPr sz="2800">
                <a:sym typeface="+mn-ea"/>
              </a:rPr>
              <a:t>周明</a:t>
            </a:r>
            <a:r>
              <a:rPr lang="zh-CN" sz="2800">
                <a:sym typeface="+mn-ea"/>
              </a:rPr>
              <a:t>：</a:t>
            </a:r>
            <a:r>
              <a:rPr sz="2800">
                <a:sym typeface="+mn-ea"/>
              </a:rPr>
              <a:t>别着急，</a:t>
            </a:r>
            <a:r>
              <a:rPr sz="2800">
                <a:solidFill>
                  <a:srgbClr val="FF0000"/>
                </a:solidFill>
                <a:sym typeface="+mn-ea"/>
              </a:rPr>
              <a:t>我让孩子们打扫呢</a:t>
            </a:r>
            <a:r>
              <a:rPr sz="2800">
                <a:sym typeface="+mn-ea"/>
              </a:rPr>
              <a:t>，客人来的时候，</a:t>
            </a:r>
            <a:endParaRPr sz="2800">
              <a:sym typeface="+mn-ea"/>
            </a:endParaRPr>
          </a:p>
          <a:p>
            <a:pPr lvl="2" algn="l" fontAlgn="auto">
              <a:lnSpc>
                <a:spcPct val="200000"/>
              </a:lnSpc>
              <a:defRPr sz="1800"/>
            </a:pPr>
            <a:r>
              <a:rPr lang="en-US" sz="2800">
                <a:sym typeface="+mn-ea"/>
              </a:rPr>
              <a:t> </a:t>
            </a:r>
            <a:r>
              <a:rPr sz="2800">
                <a:sym typeface="+mn-ea"/>
              </a:rPr>
              <a:t>他们会把房间打扫干净。</a:t>
            </a:r>
            <a:endParaRPr sz="2800">
              <a:sym typeface="+mn-ea"/>
            </a:endParaRPr>
          </a:p>
          <a:p>
            <a:pPr lvl="0" fontAlgn="auto">
              <a:lnSpc>
                <a:spcPct val="200000"/>
              </a:lnSpc>
              <a:defRPr sz="1800"/>
            </a:pPr>
            <a:r>
              <a:rPr sz="2800">
                <a:sym typeface="+mn-ea"/>
              </a:rPr>
              <a:t>周太太</a:t>
            </a:r>
            <a:r>
              <a:rPr lang="zh-CN" sz="2800">
                <a:sym typeface="+mn-ea"/>
              </a:rPr>
              <a:t>：</a:t>
            </a:r>
            <a:r>
              <a:rPr sz="2800">
                <a:solidFill>
                  <a:srgbClr val="FF0000"/>
                </a:solidFill>
                <a:sym typeface="+mn-ea"/>
              </a:rPr>
              <a:t>那你也不能看电视啊</a:t>
            </a:r>
            <a:r>
              <a:rPr sz="2800">
                <a:sym typeface="+mn-ea"/>
              </a:rPr>
              <a:t>。</a:t>
            </a:r>
            <a:endParaRPr sz="2800">
              <a:sym typeface="+mn-ea"/>
            </a:endParaRPr>
          </a:p>
          <a:p>
            <a:pPr lvl="0" fontAlgn="auto">
              <a:lnSpc>
                <a:spcPct val="200000"/>
              </a:lnSpc>
              <a:defRPr sz="1800"/>
            </a:pPr>
            <a:r>
              <a:rPr sz="2800">
                <a:sym typeface="+mn-ea"/>
              </a:rPr>
              <a:t>周明</a:t>
            </a:r>
            <a:r>
              <a:rPr lang="zh-CN" sz="2800">
                <a:sym typeface="+mn-ea"/>
              </a:rPr>
              <a:t>：</a:t>
            </a:r>
            <a:r>
              <a:rPr sz="2800">
                <a:sym typeface="+mn-ea"/>
              </a:rPr>
              <a:t>你让我做什么?</a:t>
            </a:r>
            <a:endParaRPr sz="2800">
              <a:sym typeface="+mn-ea"/>
            </a:endParaRPr>
          </a:p>
          <a:p>
            <a:pPr lvl="0" fontAlgn="auto">
              <a:lnSpc>
                <a:spcPct val="200000"/>
              </a:lnSpc>
              <a:defRPr sz="1800"/>
            </a:pPr>
            <a:r>
              <a:rPr sz="2800">
                <a:sym typeface="+mn-ea"/>
              </a:rPr>
              <a:t>周太太</a:t>
            </a:r>
            <a:r>
              <a:rPr lang="zh-CN" sz="2800">
                <a:sym typeface="+mn-ea"/>
              </a:rPr>
              <a:t>：</a:t>
            </a:r>
            <a:r>
              <a:rPr sz="2800">
                <a:solidFill>
                  <a:srgbClr val="FF0000"/>
                </a:solidFill>
                <a:sym typeface="+mn-ea"/>
              </a:rPr>
              <a:t>先把茶和杯子放好</a:t>
            </a:r>
            <a:r>
              <a:rPr lang="zh-CN" sz="2800">
                <a:solidFill>
                  <a:srgbClr val="FF0000"/>
                </a:solidFill>
                <a:sym typeface="+mn-ea"/>
              </a:rPr>
              <a:t>，</a:t>
            </a:r>
            <a:r>
              <a:rPr sz="2800">
                <a:solidFill>
                  <a:srgbClr val="FF0000"/>
                </a:solidFill>
                <a:sym typeface="+mn-ea"/>
              </a:rPr>
              <a:t>然后把冰箱里的西瓜拿出来</a:t>
            </a:r>
            <a:r>
              <a:rPr sz="2800">
                <a:sym typeface="+mn-ea"/>
              </a:rPr>
              <a:t>。</a:t>
            </a:r>
            <a:endParaRPr sz="2800">
              <a:sym typeface="+mn-ea"/>
            </a:endParaRPr>
          </a:p>
          <a:p>
            <a:pPr lvl="0" fontAlgn="auto">
              <a:lnSpc>
                <a:spcPct val="200000"/>
              </a:lnSpc>
              <a:defRPr sz="1800"/>
            </a:pPr>
            <a:r>
              <a:rPr sz="2800">
                <a:sym typeface="+mn-ea"/>
              </a:rPr>
              <a:t>周明</a:t>
            </a:r>
            <a:r>
              <a:rPr lang="zh-CN" sz="2800">
                <a:sym typeface="+mn-ea"/>
              </a:rPr>
              <a:t>：</a:t>
            </a:r>
            <a:r>
              <a:rPr sz="2800">
                <a:sym typeface="+mn-ea"/>
              </a:rPr>
              <a:t>太热了，我还是先把空调打开吧。</a:t>
            </a:r>
            <a:endParaRPr sz="2800">
              <a:sym typeface="+mn-ea"/>
            </a:endParaRPr>
          </a:p>
        </p:txBody>
      </p:sp>
      <p:pic>
        <p:nvPicPr>
          <p:cNvPr id="4" name="图片 3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9118" y="0"/>
            <a:ext cx="1459230" cy="145923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014980" y="1637665"/>
            <a:ext cx="893127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lnSpc>
                <a:spcPct val="100000"/>
              </a:lnSpc>
            </a:pPr>
            <a:r>
              <a:rPr lang="zh-CN" altLang="en-US" sz="1400" b="1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lang="en-US" sz="16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Zhōu Míng: Bié zháo jí, wǒ ràng hái zi men dǎ sǎo ne, kè rén lái de shí hou, </a:t>
            </a:r>
            <a:endParaRPr lang="en-US" sz="1400" b="1">
              <a:solidFill>
                <a:srgbClr val="FF0000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Comic Sans MS" panose="030F0702030302020204" pitchFamily="66" charset="0"/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051175" y="800735"/>
            <a:ext cx="837120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lnSpc>
                <a:spcPct val="100000"/>
              </a:lnSpc>
            </a:pPr>
            <a:r>
              <a:rPr lang="en-US" sz="16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Zhōu tài tai: Kè rén jiù yào lái le, nǐ zěn me hái bù dǎ sǎo fáng jiān a?</a:t>
            </a:r>
            <a:endParaRPr lang="en-US" sz="1600">
              <a:solidFill>
                <a:schemeClr val="bg1">
                  <a:lumMod val="65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Comic Sans MS" panose="030F0702030302020204" pitchFamily="66" charset="0"/>
              <a:sym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136265" y="2502535"/>
            <a:ext cx="844359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2" algn="l"/>
            <a:r>
              <a:rPr lang="en-US" sz="16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tā men huì bǎ fáng jiān dǎ sǎo gān jìng.</a:t>
            </a:r>
            <a:endParaRPr lang="en-US" sz="1600">
              <a:solidFill>
                <a:schemeClr val="bg1">
                  <a:lumMod val="65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Comic Sans MS" panose="030F0702030302020204" pitchFamily="66" charset="0"/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014980" y="3358515"/>
            <a:ext cx="838263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en-US" sz="16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Zhōu tài tai: Nà nǐ yě bù néng kàn diàn shì a.</a:t>
            </a:r>
            <a:endParaRPr lang="en-US" sz="1600">
              <a:solidFill>
                <a:schemeClr val="bg1">
                  <a:lumMod val="65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Comic Sans MS" panose="030F0702030302020204" pitchFamily="66" charset="0"/>
            </a:endParaRPr>
          </a:p>
        </p:txBody>
      </p:sp>
      <p:pic>
        <p:nvPicPr>
          <p:cNvPr id="2" name="图片 1" descr="D:\家.jpg家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14020" y="2506345"/>
            <a:ext cx="2482850" cy="2493010"/>
          </a:xfrm>
          <a:prstGeom prst="rect">
            <a:avLst/>
          </a:prstGeom>
          <a:blipFill dpi="0" rotWithShape="1">
            <a:blip r:embed="rId3"/>
            <a:srcRect/>
            <a:stretch>
              <a:fillRect b="-11000"/>
            </a:stretch>
          </a:blipFill>
          <a:ln w="38100">
            <a:solidFill>
              <a:srgbClr val="F2C366"/>
            </a:solidFill>
          </a:ln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</p:pic>
      <p:sp>
        <p:nvSpPr>
          <p:cNvPr id="3" name="文本框 7"/>
          <p:cNvSpPr txBox="1"/>
          <p:nvPr/>
        </p:nvSpPr>
        <p:spPr>
          <a:xfrm>
            <a:off x="165735" y="213995"/>
            <a:ext cx="2329815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1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：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在家</a:t>
            </a:r>
            <a:endParaRPr lang="zh-CN" altLang="en-US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6" name="文本框 7"/>
          <p:cNvSpPr txBox="1"/>
          <p:nvPr/>
        </p:nvSpPr>
        <p:spPr>
          <a:xfrm>
            <a:off x="237490" y="702310"/>
            <a:ext cx="191643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1  At home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774950" y="5060315"/>
            <a:ext cx="1143952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lnSpc>
                <a:spcPct val="100000"/>
              </a:lnSpc>
            </a:pPr>
            <a:r>
              <a:rPr lang="en-US" sz="16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Zhōu tài tai: Xiān bǎ chá hé bēi zi fàng hǎo, rán hòu bǎ bīng xiāng lǐ de xī guā ná chū lai.</a:t>
            </a:r>
            <a:endParaRPr lang="en-US" sz="1600">
              <a:solidFill>
                <a:schemeClr val="bg1">
                  <a:lumMod val="65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Comic Sans MS" panose="030F0702030302020204" pitchFamily="66" charset="0"/>
              <a:sym typeface="+mn-ea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3034030" y="4223385"/>
            <a:ext cx="790003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en-US" sz="16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Zhōu Míng: Nǐ ràng wǒ zuò shén me? </a:t>
            </a:r>
            <a:endParaRPr lang="en-US" sz="1600">
              <a:solidFill>
                <a:schemeClr val="bg1">
                  <a:lumMod val="65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Comic Sans MS" panose="030F0702030302020204" pitchFamily="66" charset="0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034030" y="5918200"/>
            <a:ext cx="861060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en-US" sz="16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Zhōu Míng: Tài rè le, wǒ hái shì xiān bǎ kōng tiáo dǎ kāi ba. </a:t>
            </a:r>
            <a:endParaRPr lang="en-US" sz="1600">
              <a:solidFill>
                <a:schemeClr val="bg1">
                  <a:lumMod val="65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Comic Sans MS" panose="030F0702030302020204" pitchFamily="66" charset="0"/>
            </a:endParaRPr>
          </a:p>
        </p:txBody>
      </p:sp>
    </p:spTree>
    <p:custDataLst>
      <p:tags r:id="rId4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1" grpId="0"/>
      <p:bldP spid="12" grpId="0"/>
      <p:bldP spid="13" grpId="0"/>
      <p:bldP spid="16" grpId="0"/>
      <p:bldP spid="7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7"/>
          <p:cNvSpPr txBox="1"/>
          <p:nvPr/>
        </p:nvSpPr>
        <p:spPr>
          <a:xfrm>
            <a:off x="165735" y="213995"/>
            <a:ext cx="304482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2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：在打电话</a:t>
            </a:r>
            <a:endParaRPr lang="en-US" altLang="zh-CN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22" name="文本框 7"/>
          <p:cNvSpPr txBox="1"/>
          <p:nvPr/>
        </p:nvSpPr>
        <p:spPr>
          <a:xfrm>
            <a:off x="237490" y="702310"/>
            <a:ext cx="249428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2  On the phone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grpSp>
        <p:nvGrpSpPr>
          <p:cNvPr id="75" name="组合 74"/>
          <p:cNvGrpSpPr/>
          <p:nvPr/>
        </p:nvGrpSpPr>
        <p:grpSpPr>
          <a:xfrm>
            <a:off x="2037398" y="535680"/>
            <a:ext cx="9118600" cy="2601595"/>
            <a:chOff x="-1891848" y="453577"/>
            <a:chExt cx="9118600" cy="2601595"/>
          </a:xfrm>
        </p:grpSpPr>
        <p:sp>
          <p:nvSpPr>
            <p:cNvPr id="73" name="文本框 72"/>
            <p:cNvSpPr txBox="1"/>
            <p:nvPr/>
          </p:nvSpPr>
          <p:spPr>
            <a:xfrm>
              <a:off x="-1891848" y="1301937"/>
              <a:ext cx="8300720" cy="1753235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A80023"/>
              </a:solidFill>
            </a:ln>
          </p:spPr>
          <p:txBody>
            <a:bodyPr wrap="square" rtlCol="0">
              <a:spAutoFit/>
            </a:bodyPr>
            <a:p>
              <a:pPr algn="ctr" fontAlgn="auto">
                <a:lnSpc>
                  <a:spcPct val="150000"/>
                </a:lnSpc>
              </a:pPr>
              <a:r>
                <a:rPr lang="zh-CN" altLang="en-US" sz="24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男的刚才在做什么?</a:t>
              </a:r>
              <a:endParaRPr lang="zh-CN" altLang="en-US" sz="24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楷体" panose="02010600040101010101" charset="-122"/>
              </a:endParaRPr>
            </a:p>
            <a:p>
              <a:pPr algn="ctr" fontAlgn="auto">
                <a:lnSpc>
                  <a:spcPct val="150000"/>
                </a:lnSpc>
              </a:pPr>
              <a:r>
                <a:rPr lang="zh-CN" altLang="en-US" sz="24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女的为什么给男的打电话?</a:t>
              </a:r>
              <a:endParaRPr lang="zh-CN" altLang="en-US" sz="24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楷体" panose="02010600040101010101" charset="-122"/>
              </a:endParaRPr>
            </a:p>
            <a:p>
              <a:pPr algn="ctr" fontAlgn="auto">
                <a:lnSpc>
                  <a:spcPct val="150000"/>
                </a:lnSpc>
              </a:pPr>
              <a:r>
                <a:rPr lang="zh-CN" altLang="en-US" sz="24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女的让男的做什么?</a:t>
              </a:r>
              <a:endParaRPr lang="zh-CN" altLang="en-US" sz="24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楷体" panose="02010600040101010101" charset="-122"/>
              </a:endParaRPr>
            </a:p>
          </p:txBody>
        </p:sp>
        <p:pic>
          <p:nvPicPr>
            <p:cNvPr id="74" name="图片 73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5598612" y="453577"/>
              <a:ext cx="1628140" cy="1628140"/>
            </a:xfrm>
            <a:prstGeom prst="rect">
              <a:avLst/>
            </a:prstGeom>
          </p:spPr>
        </p:pic>
      </p:grpSp>
      <p:sp>
        <p:nvSpPr>
          <p:cNvPr id="5" name="文本框 4"/>
          <p:cNvSpPr txBox="1"/>
          <p:nvPr/>
        </p:nvSpPr>
        <p:spPr>
          <a:xfrm>
            <a:off x="3385820" y="233680"/>
            <a:ext cx="5325110" cy="73723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/>
            <a:r>
              <a:rPr lang="zh-CN" altLang="en-US" sz="24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楷体" panose="02010600040101010101" charset="-122"/>
              </a:rPr>
              <a:t>听对话，回答问题。</a:t>
            </a:r>
            <a:endParaRPr lang="zh-CN" altLang="en-US" sz="24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华文楷体" panose="02010600040101010101" charset="-122"/>
            </a:endParaRPr>
          </a:p>
          <a:p>
            <a:pPr algn="ctr"/>
            <a:r>
              <a:rPr lang="zh-CN" altLang="en-US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Listen to the dialogue and answer the questions.</a:t>
            </a:r>
            <a:endParaRPr lang="zh-CN" altLang="en-US">
              <a:solidFill>
                <a:schemeClr val="bg1">
                  <a:lumMod val="65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Comic Sans MS" panose="030F0702030302020204" pitchFamily="66" charset="0"/>
              <a:sym typeface="+mn-ea"/>
            </a:endParaRPr>
          </a:p>
        </p:txBody>
      </p:sp>
      <p:pic>
        <p:nvPicPr>
          <p:cNvPr id="4" name="图片 3" descr="D:\电话.png电话"/>
          <p:cNvPicPr>
            <a:picLocks noChangeAspect="1"/>
          </p:cNvPicPr>
          <p:nvPr/>
        </p:nvPicPr>
        <p:blipFill>
          <a:blip r:embed="rId2">
            <a:clrChange>
              <a:clrFrom>
                <a:srgbClr val="EFEFEF">
                  <a:alpha val="100000"/>
                </a:srgbClr>
              </a:clrFrom>
              <a:clrTo>
                <a:srgbClr val="EFEFEF">
                  <a:alpha val="100000"/>
                  <a:alpha val="0"/>
                </a:srgbClr>
              </a:clrTo>
            </a:clrChange>
          </a:blip>
          <a:srcRect/>
          <a:stretch>
            <a:fillRect/>
          </a:stretch>
        </p:blipFill>
        <p:spPr>
          <a:xfrm>
            <a:off x="4502785" y="3291205"/>
            <a:ext cx="2656840" cy="2656840"/>
          </a:xfrm>
          <a:prstGeom prst="rect">
            <a:avLst/>
          </a:prstGeom>
        </p:spPr>
      </p:pic>
      <p:pic>
        <p:nvPicPr>
          <p:cNvPr id="2" name="14-2">
            <a:hlinkClick r:id="" action="ppaction://media"/>
          </p:cNvPr>
          <p:cNvPicPr/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248525" y="3197860"/>
            <a:ext cx="1784350" cy="1307465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  <p:timing>
    <p:tnLst>
      <p:par>
        <p:cTn id="1" dur="indefinite" restart="never" nodeType="tmRoot">
          <p:childTnLst>
            <p:audio>
              <p:cMediaNode>
                <p:cTn id="2" fill="hold" display="1">
                  <p:stCondLst>
                    <p:cond delay="indefinite"/>
                  </p:stCondLst>
                  <p:endCondLst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7" dur="indefinite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9753" y="16510"/>
            <a:ext cx="1459230" cy="1459230"/>
          </a:xfrm>
          <a:prstGeom prst="rect">
            <a:avLst/>
          </a:prstGeom>
        </p:spPr>
      </p:pic>
      <p:pic>
        <p:nvPicPr>
          <p:cNvPr id="7" name="图片 6" descr="D:\电话.png电话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50545" y="2215515"/>
            <a:ext cx="2367280" cy="2367280"/>
          </a:xfrm>
          <a:prstGeom prst="rect">
            <a:avLst/>
          </a:prstGeom>
          <a:blipFill dpi="0" rotWithShape="1">
            <a:blip r:embed="rId3"/>
            <a:srcRect/>
            <a:stretch>
              <a:fillRect b="-11000"/>
            </a:stretch>
          </a:blipFill>
          <a:ln w="38100">
            <a:solidFill>
              <a:srgbClr val="F2C366"/>
            </a:solidFill>
          </a:ln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</p:pic>
      <p:sp>
        <p:nvSpPr>
          <p:cNvPr id="21" name="文本框 7"/>
          <p:cNvSpPr txBox="1"/>
          <p:nvPr/>
        </p:nvSpPr>
        <p:spPr>
          <a:xfrm>
            <a:off x="161290" y="201295"/>
            <a:ext cx="7000240" cy="52197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2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：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在打电话</a:t>
            </a:r>
            <a:endParaRPr lang="zh-CN" altLang="en-US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22" name="文本框 7"/>
          <p:cNvSpPr txBox="1"/>
          <p:nvPr/>
        </p:nvSpPr>
        <p:spPr>
          <a:xfrm>
            <a:off x="237490" y="702310"/>
            <a:ext cx="6200140" cy="36830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2  On the phone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167380" y="1809115"/>
            <a:ext cx="8950325" cy="45231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0" fontAlgn="auto">
              <a:lnSpc>
                <a:spcPct val="200000"/>
              </a:lnSpc>
              <a:defRPr sz="1800"/>
            </a:pPr>
            <a:r>
              <a:rPr sz="2400">
                <a:sym typeface="+mn-ea"/>
              </a:rPr>
              <a:t>同事</a:t>
            </a:r>
            <a:r>
              <a:rPr lang="zh-CN" sz="2400">
                <a:sym typeface="+mn-ea"/>
              </a:rPr>
              <a:t>：</a:t>
            </a:r>
            <a:r>
              <a:rPr sz="2400">
                <a:sym typeface="+mn-ea"/>
              </a:rPr>
              <a:t>你在忙什么呢?</a:t>
            </a:r>
            <a:r>
              <a:rPr sz="2400">
                <a:solidFill>
                  <a:srgbClr val="FF0000"/>
                </a:solidFill>
                <a:sym typeface="+mn-ea"/>
              </a:rPr>
              <a:t>刚才打你的手机你也不接</a:t>
            </a:r>
            <a:r>
              <a:rPr sz="2400">
                <a:sym typeface="+mn-ea"/>
              </a:rPr>
              <a:t>。</a:t>
            </a:r>
            <a:endParaRPr sz="2400">
              <a:sym typeface="+mn-ea"/>
            </a:endParaRPr>
          </a:p>
          <a:p>
            <a:pPr lvl="0" fontAlgn="auto">
              <a:lnSpc>
                <a:spcPct val="200000"/>
              </a:lnSpc>
              <a:defRPr sz="1800"/>
            </a:pPr>
            <a:r>
              <a:rPr sz="2400">
                <a:sym typeface="+mn-ea"/>
              </a:rPr>
              <a:t>小刚</a:t>
            </a:r>
            <a:r>
              <a:rPr lang="zh-CN" sz="2400">
                <a:sym typeface="+mn-ea"/>
              </a:rPr>
              <a:t>：</a:t>
            </a:r>
            <a:r>
              <a:rPr sz="2400">
                <a:solidFill>
                  <a:schemeClr val="tx1"/>
                </a:solidFill>
                <a:sym typeface="+mn-ea"/>
              </a:rPr>
              <a:t>对不起</a:t>
            </a:r>
            <a:r>
              <a:rPr lang="zh-CN" sz="2400">
                <a:solidFill>
                  <a:schemeClr val="tx1"/>
                </a:solidFill>
                <a:sym typeface="+mn-ea"/>
              </a:rPr>
              <a:t>，</a:t>
            </a:r>
            <a:r>
              <a:rPr sz="2400">
                <a:solidFill>
                  <a:srgbClr val="FF0000"/>
                </a:solidFill>
                <a:sym typeface="+mn-ea"/>
              </a:rPr>
              <a:t>我刚洗了个澡，没听见</a:t>
            </a:r>
            <a:r>
              <a:rPr lang="zh-CN" sz="2400">
                <a:sym typeface="+mn-ea"/>
              </a:rPr>
              <a:t>。</a:t>
            </a:r>
            <a:r>
              <a:rPr sz="2400">
                <a:sym typeface="+mn-ea"/>
              </a:rPr>
              <a:t>有什么事吗?</a:t>
            </a:r>
            <a:endParaRPr sz="2400">
              <a:sym typeface="+mn-ea"/>
            </a:endParaRPr>
          </a:p>
          <a:p>
            <a:pPr lvl="0" fontAlgn="auto">
              <a:lnSpc>
                <a:spcPct val="200000"/>
              </a:lnSpc>
              <a:defRPr sz="1800"/>
            </a:pPr>
            <a:r>
              <a:rPr sz="2400">
                <a:sym typeface="+mn-ea"/>
              </a:rPr>
              <a:t>同事</a:t>
            </a:r>
            <a:r>
              <a:rPr lang="zh-CN" sz="2400">
                <a:sym typeface="+mn-ea"/>
              </a:rPr>
              <a:t>：</a:t>
            </a:r>
            <a:r>
              <a:rPr sz="2400">
                <a:sym typeface="+mn-ea"/>
              </a:rPr>
              <a:t>我想问问你公司里的一些事情。  </a:t>
            </a:r>
            <a:endParaRPr sz="2400">
              <a:sym typeface="+mn-ea"/>
            </a:endParaRPr>
          </a:p>
          <a:p>
            <a:pPr lvl="0" fontAlgn="auto">
              <a:lnSpc>
                <a:spcPct val="200000"/>
              </a:lnSpc>
              <a:defRPr sz="1800"/>
            </a:pPr>
            <a:r>
              <a:rPr sz="2400">
                <a:sym typeface="+mn-ea"/>
              </a:rPr>
              <a:t>小刚</a:t>
            </a:r>
            <a:r>
              <a:rPr lang="zh-CN" sz="2400">
                <a:sym typeface="+mn-ea"/>
              </a:rPr>
              <a:t>：</a:t>
            </a:r>
            <a:r>
              <a:rPr sz="2400">
                <a:sym typeface="+mn-ea"/>
              </a:rPr>
              <a:t>你先等一下，我去把电视关了</a:t>
            </a:r>
            <a:r>
              <a:rPr lang="zh-CN" sz="2400">
                <a:sym typeface="+mn-ea"/>
              </a:rPr>
              <a:t>。</a:t>
            </a:r>
            <a:endParaRPr lang="zh-CN" sz="2400">
              <a:sym typeface="+mn-ea"/>
            </a:endParaRPr>
          </a:p>
          <a:p>
            <a:pPr lvl="0" fontAlgn="auto">
              <a:lnSpc>
                <a:spcPct val="200000"/>
              </a:lnSpc>
              <a:defRPr sz="1800"/>
            </a:pPr>
            <a:r>
              <a:rPr sz="2400">
                <a:sym typeface="+mn-ea"/>
              </a:rPr>
              <a:t>同事</a:t>
            </a:r>
            <a:r>
              <a:rPr lang="zh-CN" sz="2400">
                <a:sym typeface="+mn-ea"/>
              </a:rPr>
              <a:t>：</a:t>
            </a:r>
            <a:r>
              <a:rPr sz="2400">
                <a:solidFill>
                  <a:srgbClr val="FF0000"/>
                </a:solidFill>
                <a:sym typeface="+mn-ea"/>
              </a:rPr>
              <a:t>没关系，你先把电视节目看完吧，</a:t>
            </a:r>
            <a:endParaRPr sz="2400">
              <a:solidFill>
                <a:srgbClr val="FF0000"/>
              </a:solidFill>
              <a:sym typeface="+mn-ea"/>
            </a:endParaRPr>
          </a:p>
          <a:p>
            <a:pPr lvl="0" fontAlgn="auto">
              <a:lnSpc>
                <a:spcPct val="200000"/>
              </a:lnSpc>
              <a:defRPr sz="1800"/>
            </a:pPr>
            <a:r>
              <a:rPr sz="2400">
                <a:solidFill>
                  <a:srgbClr val="FF0000"/>
                </a:solidFill>
                <a:sym typeface="+mn-ea"/>
              </a:rPr>
              <a:t> </a:t>
            </a:r>
            <a:r>
              <a:rPr lang="en-US" sz="2400">
                <a:solidFill>
                  <a:srgbClr val="FF0000"/>
                </a:solidFill>
                <a:sym typeface="+mn-ea"/>
              </a:rPr>
              <a:t>       </a:t>
            </a:r>
            <a:r>
              <a:rPr sz="2400">
                <a:solidFill>
                  <a:srgbClr val="FF0000"/>
                </a:solidFill>
                <a:sym typeface="+mn-ea"/>
              </a:rPr>
              <a:t> </a:t>
            </a:r>
            <a:r>
              <a:rPr lang="en-US" sz="2400">
                <a:solidFill>
                  <a:srgbClr val="FF0000"/>
                </a:solidFill>
                <a:sym typeface="+mn-ea"/>
              </a:rPr>
              <a:t>  </a:t>
            </a:r>
            <a:r>
              <a:rPr sz="2400">
                <a:solidFill>
                  <a:srgbClr val="FF0000"/>
                </a:solidFill>
                <a:sym typeface="+mn-ea"/>
              </a:rPr>
              <a:t>然后再给我回电话。</a:t>
            </a:r>
            <a:endParaRPr sz="2400">
              <a:solidFill>
                <a:srgbClr val="FF0000"/>
              </a:solidFill>
              <a:sym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148330" y="2600960"/>
            <a:ext cx="992949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sz="16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Xiǎo gāng: Duì bu qǐ, wǒ gāng xǐ le ge zǎo, méi tīng jiàn</a:t>
            </a:r>
            <a:r>
              <a:rPr lang="en-US" sz="16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.</a:t>
            </a:r>
            <a:r>
              <a:rPr sz="16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lang="en-US" sz="16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Y</a:t>
            </a:r>
            <a:r>
              <a:rPr sz="16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ǒu shén me shì ma?</a:t>
            </a:r>
            <a:endParaRPr sz="1600">
              <a:solidFill>
                <a:schemeClr val="bg1">
                  <a:lumMod val="65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Comic Sans MS" panose="030F0702030302020204" pitchFamily="66" charset="0"/>
              <a:sym typeface="+mn-ea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3148330" y="1861820"/>
            <a:ext cx="837120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en-US" sz="16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t</a:t>
            </a:r>
            <a:r>
              <a:rPr sz="16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óng shì: </a:t>
            </a:r>
            <a:r>
              <a:rPr lang="en-US" sz="16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N</a:t>
            </a:r>
            <a:r>
              <a:rPr sz="16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ǐ zài máng shén me n</a:t>
            </a:r>
            <a:r>
              <a:rPr lang="en-US" sz="16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e</a:t>
            </a:r>
            <a:r>
              <a:rPr sz="16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? </a:t>
            </a:r>
            <a:r>
              <a:rPr lang="en-US" sz="16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G</a:t>
            </a:r>
            <a:r>
              <a:rPr sz="16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āng cái dǎ nǐ de shǒu jī nǐ yě bù jiē</a:t>
            </a:r>
            <a:r>
              <a:rPr lang="en-US" sz="16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. </a:t>
            </a:r>
            <a:endParaRPr lang="en-US" sz="1600">
              <a:solidFill>
                <a:schemeClr val="bg1">
                  <a:lumMod val="65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Comic Sans MS" panose="030F0702030302020204" pitchFamily="66" charset="0"/>
              <a:sym typeface="+mn-ea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3167380" y="4063365"/>
            <a:ext cx="661162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en-US" sz="16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X</a:t>
            </a:r>
            <a:r>
              <a:rPr sz="16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iǎo gāng: </a:t>
            </a:r>
            <a:r>
              <a:rPr lang="en-US" sz="16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N</a:t>
            </a:r>
            <a:r>
              <a:rPr sz="16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ǐ xiān děng yí xià, wǒ qù bǎ diàn shì guān le</a:t>
            </a:r>
            <a:r>
              <a:rPr lang="en-US" sz="16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.</a:t>
            </a:r>
            <a:endParaRPr lang="en-US" sz="1600">
              <a:solidFill>
                <a:schemeClr val="bg1">
                  <a:lumMod val="65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Comic Sans MS" panose="030F0702030302020204" pitchFamily="66" charset="0"/>
              <a:sym typeface="+mn-ea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3167380" y="3337560"/>
            <a:ext cx="838263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en-US" sz="16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t</a:t>
            </a:r>
            <a:r>
              <a:rPr sz="16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óng shì: Wǒ xiǎng wèn wen nǐ gōng sī lǐ de yì xiē shì qíng</a:t>
            </a:r>
            <a:r>
              <a:rPr lang="en-US" sz="16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. </a:t>
            </a:r>
            <a:endParaRPr lang="en-US" sz="1600">
              <a:solidFill>
                <a:schemeClr val="bg1">
                  <a:lumMod val="65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Comic Sans MS" panose="030F0702030302020204" pitchFamily="66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3863975" y="5477510"/>
            <a:ext cx="934656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en-US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 </a:t>
            </a:r>
            <a:r>
              <a:rPr sz="16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rán hòu zài gěi wǒ huí diàn huà.</a:t>
            </a:r>
            <a:endParaRPr sz="1600">
              <a:solidFill>
                <a:schemeClr val="bg1">
                  <a:lumMod val="65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Comic Sans MS" panose="030F0702030302020204" pitchFamily="66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3167380" y="4784725"/>
            <a:ext cx="1400365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sz="16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tóng shì: Méi guān xi, nǐ xiān bǎ diàn shì jié mù kàn wán ba,</a:t>
            </a:r>
            <a:endParaRPr sz="1600">
              <a:solidFill>
                <a:schemeClr val="bg1">
                  <a:lumMod val="65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Comic Sans MS" panose="030F0702030302020204" pitchFamily="66" charset="0"/>
              <a:sym typeface="+mn-ea"/>
            </a:endParaRPr>
          </a:p>
        </p:txBody>
      </p:sp>
    </p:spTree>
    <p:custDataLst>
      <p:tags r:id="rId4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  <p:bldP spid="16" grpId="0"/>
      <p:bldP spid="17" grpId="0"/>
      <p:bldP spid="19" grpId="0"/>
      <p:bldP spid="18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7"/>
          <p:cNvSpPr txBox="1"/>
          <p:nvPr/>
        </p:nvSpPr>
        <p:spPr>
          <a:xfrm>
            <a:off x="165735" y="213995"/>
            <a:ext cx="2568575" cy="52197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判断对错</a:t>
            </a:r>
            <a:endParaRPr lang="zh-CN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22" name="文本框 7"/>
          <p:cNvSpPr txBox="1"/>
          <p:nvPr/>
        </p:nvSpPr>
        <p:spPr>
          <a:xfrm>
            <a:off x="237490" y="702310"/>
            <a:ext cx="6200140" cy="36830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True or false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805815" y="1755775"/>
            <a:ext cx="11247755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圆角矩形 1"/>
          <p:cNvSpPr/>
          <p:nvPr/>
        </p:nvSpPr>
        <p:spPr>
          <a:xfrm>
            <a:off x="821055" y="1755775"/>
            <a:ext cx="11233785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6" name="组合 5"/>
          <p:cNvGrpSpPr/>
          <p:nvPr/>
        </p:nvGrpSpPr>
        <p:grpSpPr>
          <a:xfrm>
            <a:off x="818515" y="1768475"/>
            <a:ext cx="852170" cy="889000"/>
            <a:chOff x="584" y="3246"/>
            <a:chExt cx="1342" cy="1400"/>
          </a:xfrm>
        </p:grpSpPr>
        <p:sp>
          <p:nvSpPr>
            <p:cNvPr id="26" name="椭圆 25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27" name="图片 26" descr="我卡通1压缩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31" name="文本框 7"/>
          <p:cNvSpPr txBox="1"/>
          <p:nvPr/>
        </p:nvSpPr>
        <p:spPr>
          <a:xfrm>
            <a:off x="1583690" y="1807845"/>
            <a:ext cx="8658860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p>
            <a:pPr marL="342900" lvl="0" indent="-342900"/>
            <a:r>
              <a:rPr 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华文细黑" panose="02010600040101010101" pitchFamily="2" charset="-122"/>
              </a:rPr>
              <a:t>小刚刚才没接同事的电话。</a:t>
            </a:r>
            <a:endParaRPr lang="zh-CN" sz="44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821055" y="3061335"/>
            <a:ext cx="1123315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0" name="圆角矩形 19"/>
          <p:cNvSpPr/>
          <p:nvPr/>
        </p:nvSpPr>
        <p:spPr>
          <a:xfrm>
            <a:off x="821690" y="3079750"/>
            <a:ext cx="11233150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23" name="组合 22"/>
          <p:cNvGrpSpPr/>
          <p:nvPr/>
        </p:nvGrpSpPr>
        <p:grpSpPr>
          <a:xfrm>
            <a:off x="821055" y="3063875"/>
            <a:ext cx="852170" cy="889000"/>
            <a:chOff x="584" y="3246"/>
            <a:chExt cx="1342" cy="1400"/>
          </a:xfrm>
        </p:grpSpPr>
        <p:sp>
          <p:nvSpPr>
            <p:cNvPr id="24" name="椭圆 23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25" name="图片 24" descr="我卡通1压缩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28" name="文本框 7"/>
          <p:cNvSpPr txBox="1"/>
          <p:nvPr/>
        </p:nvSpPr>
        <p:spPr>
          <a:xfrm>
            <a:off x="1586230" y="3103245"/>
            <a:ext cx="10467340" cy="144526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p>
            <a:pPr marR="0" defTabSz="914400">
              <a:buClrTx/>
              <a:buSzTx/>
              <a:buFontTx/>
              <a:buNone/>
              <a:defRPr/>
            </a:pPr>
            <a:r>
              <a:rPr 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华文细黑" panose="02010600040101010101" pitchFamily="2" charset="-122"/>
              </a:rPr>
              <a:t>同事给小刚打电话的时候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华文细黑" panose="02010600040101010101" pitchFamily="2" charset="-122"/>
              </a:rPr>
              <a:t>,</a:t>
            </a:r>
            <a:r>
              <a:rPr 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华文细黑" panose="02010600040101010101" pitchFamily="2" charset="-122"/>
              </a:rPr>
              <a:t>小刚在洗澡。</a:t>
            </a:r>
            <a:endParaRPr lang="zh-CN" sz="44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  <a:sym typeface="华文细黑" panose="02010600040101010101" pitchFamily="2" charset="-122"/>
            </a:endParaRPr>
          </a:p>
          <a:p>
            <a:pPr marR="0" defTabSz="914400">
              <a:buClrTx/>
              <a:buSzTx/>
              <a:buFontTx/>
              <a:buNone/>
              <a:defRPr/>
            </a:pPr>
            <a:endParaRPr lang="zh-CN" sz="44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29" name="圆角矩形 28"/>
          <p:cNvSpPr/>
          <p:nvPr/>
        </p:nvSpPr>
        <p:spPr>
          <a:xfrm>
            <a:off x="821055" y="4393565"/>
            <a:ext cx="1123315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0" name="圆角矩形 29"/>
          <p:cNvSpPr/>
          <p:nvPr/>
        </p:nvSpPr>
        <p:spPr>
          <a:xfrm>
            <a:off x="821055" y="4396105"/>
            <a:ext cx="11233150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32" name="组合 31"/>
          <p:cNvGrpSpPr/>
          <p:nvPr/>
        </p:nvGrpSpPr>
        <p:grpSpPr>
          <a:xfrm>
            <a:off x="821055" y="4396105"/>
            <a:ext cx="852170" cy="889000"/>
            <a:chOff x="584" y="3246"/>
            <a:chExt cx="1342" cy="1400"/>
          </a:xfrm>
        </p:grpSpPr>
        <p:sp>
          <p:nvSpPr>
            <p:cNvPr id="33" name="椭圆 32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34" name="图片 33" descr="我卡通1压缩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35" name="文本框 7"/>
          <p:cNvSpPr txBox="1"/>
          <p:nvPr/>
        </p:nvSpPr>
        <p:spPr>
          <a:xfrm>
            <a:off x="1586230" y="4435475"/>
            <a:ext cx="9917430" cy="138366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p>
            <a:pPr marR="0" defTabSz="914400">
              <a:buClrTx/>
              <a:buSzTx/>
              <a:buFontTx/>
              <a:buNone/>
              <a:defRPr/>
            </a:pPr>
            <a:r>
              <a:rPr 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打完电话后，小刚会先把电视关了。</a:t>
            </a:r>
            <a:endParaRPr lang="zh-CN" sz="44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pPr marR="0" defTabSz="914400">
              <a:buClrTx/>
              <a:buSzTx/>
              <a:buFontTx/>
              <a:buNone/>
              <a:defRPr/>
            </a:pPr>
            <a:endParaRPr lang="zh-CN" sz="40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3438 -0.00611111 L 0.848437 -0.00675926 " pathEditMode="relative" rAng="0" ptsTypes="">
                                      <p:cBhvr>
                                        <p:cTn id="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9" y="-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3438 -0.00611111 L 0.845156 -0.00342593 " pathEditMode="relative" rAng="0" ptsTypes="">
                                      <p:cBhvr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9" y="2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63541 -0.00611111 L 0.84724 9.25926e-05 " pathEditMode="relative" rAng="0" ptsTypes="">
                                      <p:cBhvr>
                                        <p:cTn id="2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2" y="3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20" grpId="0" bldLvl="0" animBg="1"/>
      <p:bldP spid="30" grpId="0" bldLvl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7"/>
          <p:cNvSpPr txBox="1"/>
          <p:nvPr/>
        </p:nvSpPr>
        <p:spPr>
          <a:xfrm>
            <a:off x="165735" y="213995"/>
            <a:ext cx="304482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3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：在小明家</a:t>
            </a:r>
            <a:endParaRPr lang="en-US" altLang="zh-CN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22" name="文本框 7"/>
          <p:cNvSpPr txBox="1"/>
          <p:nvPr/>
        </p:nvSpPr>
        <p:spPr>
          <a:xfrm>
            <a:off x="237490" y="702310"/>
            <a:ext cx="330200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3  At Xiaoming’s home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grpSp>
        <p:nvGrpSpPr>
          <p:cNvPr id="75" name="组合 74"/>
          <p:cNvGrpSpPr/>
          <p:nvPr/>
        </p:nvGrpSpPr>
        <p:grpSpPr>
          <a:xfrm>
            <a:off x="2890203" y="410585"/>
            <a:ext cx="7905750" cy="2512695"/>
            <a:chOff x="-1496243" y="303082"/>
            <a:chExt cx="7905750" cy="2512695"/>
          </a:xfrm>
        </p:grpSpPr>
        <p:sp>
          <p:nvSpPr>
            <p:cNvPr id="73" name="文本框 72"/>
            <p:cNvSpPr txBox="1"/>
            <p:nvPr/>
          </p:nvSpPr>
          <p:spPr>
            <a:xfrm>
              <a:off x="-1496243" y="1062542"/>
              <a:ext cx="7327265" cy="1753235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A80023"/>
              </a:solidFill>
            </a:ln>
          </p:spPr>
          <p:txBody>
            <a:bodyPr wrap="square" rtlCol="0">
              <a:spAutoFit/>
            </a:bodyPr>
            <a:p>
              <a:pPr algn="ctr" fontAlgn="auto">
                <a:lnSpc>
                  <a:spcPct val="150000"/>
                </a:lnSpc>
              </a:pPr>
              <a:r>
                <a:rPr lang="zh-CN" altLang="en-US" sz="24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男的打算在外边做什么？</a:t>
              </a:r>
              <a:endParaRPr lang="zh-CN" altLang="en-US" sz="24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楷体" panose="02010600040101010101" charset="-122"/>
              </a:endParaRPr>
            </a:p>
            <a:p>
              <a:pPr algn="ctr" fontAlgn="auto">
                <a:lnSpc>
                  <a:spcPct val="150000"/>
                </a:lnSpc>
              </a:pPr>
              <a:r>
                <a:rPr lang="zh-CN" altLang="en-US" sz="24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女的要做什么？</a:t>
              </a:r>
              <a:endParaRPr lang="zh-CN" altLang="en-US" sz="24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楷体" panose="02010600040101010101" charset="-122"/>
              </a:endParaRPr>
            </a:p>
            <a:p>
              <a:pPr algn="ctr" fontAlgn="auto">
                <a:lnSpc>
                  <a:spcPct val="150000"/>
                </a:lnSpc>
              </a:pPr>
              <a:r>
                <a:rPr lang="zh-CN" altLang="en-US" sz="24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外边是谁的声音？</a:t>
              </a:r>
              <a:endParaRPr lang="zh-CN" altLang="en-US" sz="24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楷体" panose="02010600040101010101" charset="-122"/>
              </a:endParaRPr>
            </a:p>
          </p:txBody>
        </p:sp>
        <p:pic>
          <p:nvPicPr>
            <p:cNvPr id="74" name="图片 73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4781367" y="303082"/>
              <a:ext cx="1628140" cy="1628140"/>
            </a:xfrm>
            <a:prstGeom prst="rect">
              <a:avLst/>
            </a:prstGeom>
          </p:spPr>
        </p:pic>
      </p:grpSp>
      <p:sp>
        <p:nvSpPr>
          <p:cNvPr id="5" name="文本框 4"/>
          <p:cNvSpPr txBox="1"/>
          <p:nvPr/>
        </p:nvSpPr>
        <p:spPr>
          <a:xfrm>
            <a:off x="3724275" y="433070"/>
            <a:ext cx="5325110" cy="73723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/>
            <a:r>
              <a:rPr lang="zh-CN" altLang="en-US" sz="24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楷体" panose="02010600040101010101" charset="-122"/>
              </a:rPr>
              <a:t>听对话，回答问题。</a:t>
            </a:r>
            <a:endParaRPr lang="zh-CN" altLang="en-US" sz="24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华文楷体" panose="02010600040101010101" charset="-122"/>
            </a:endParaRPr>
          </a:p>
          <a:p>
            <a:pPr algn="ctr"/>
            <a:r>
              <a:rPr lang="zh-CN" altLang="en-US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Listen to the dialogue and answer the questions.</a:t>
            </a:r>
            <a:endParaRPr lang="zh-CN" altLang="en-US">
              <a:solidFill>
                <a:schemeClr val="bg1">
                  <a:lumMod val="65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Comic Sans MS" panose="030F0702030302020204" pitchFamily="66" charset="0"/>
              <a:sym typeface="+mn-ea"/>
            </a:endParaRPr>
          </a:p>
        </p:txBody>
      </p:sp>
      <p:pic>
        <p:nvPicPr>
          <p:cNvPr id="4" name="图片 3" descr="D:\月.jpg月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665980" y="3160395"/>
            <a:ext cx="3132455" cy="2329815"/>
          </a:xfrm>
          <a:prstGeom prst="rect">
            <a:avLst/>
          </a:prstGeom>
        </p:spPr>
      </p:pic>
      <p:pic>
        <p:nvPicPr>
          <p:cNvPr id="2" name="14-3">
            <a:hlinkClick r:id="" action="ppaction://media"/>
          </p:cNvPr>
          <p:cNvPicPr/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950200" y="3023235"/>
            <a:ext cx="1420495" cy="117221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  <p:timing>
    <p:tnLst>
      <p:par>
        <p:cTn id="1" dur="indefinite" restart="never" nodeType="tmRoot">
          <p:childTnLst>
            <p:audio>
              <p:cMediaNode>
                <p:cTn id="2" fill="hold" display="1">
                  <p:stCondLst>
                    <p:cond delay="indefinite"/>
                  </p:stCondLst>
                  <p:endCondLst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7" dur="indefinite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9753" y="16510"/>
            <a:ext cx="1459230" cy="1459230"/>
          </a:xfrm>
          <a:prstGeom prst="rect">
            <a:avLst/>
          </a:prstGeom>
        </p:spPr>
      </p:pic>
      <p:pic>
        <p:nvPicPr>
          <p:cNvPr id="7" name="图片 6" descr="D:\月.jpg月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64515" y="2458720"/>
            <a:ext cx="2153285" cy="2033905"/>
          </a:xfrm>
          <a:prstGeom prst="rect">
            <a:avLst/>
          </a:prstGeom>
          <a:blipFill dpi="0" rotWithShape="1">
            <a:blip r:embed="rId3"/>
            <a:srcRect/>
            <a:stretch>
              <a:fillRect b="-11000"/>
            </a:stretch>
          </a:blipFill>
          <a:ln w="38100">
            <a:solidFill>
              <a:srgbClr val="F2C366"/>
            </a:solidFill>
          </a:ln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</p:pic>
      <p:sp>
        <p:nvSpPr>
          <p:cNvPr id="21" name="文本框 7"/>
          <p:cNvSpPr txBox="1"/>
          <p:nvPr/>
        </p:nvSpPr>
        <p:spPr>
          <a:xfrm>
            <a:off x="151130" y="180340"/>
            <a:ext cx="7000240" cy="52197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3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：在小明家</a:t>
            </a:r>
            <a:endParaRPr lang="zh-CN" altLang="en-US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22" name="文本框 7"/>
          <p:cNvSpPr txBox="1"/>
          <p:nvPr/>
        </p:nvSpPr>
        <p:spPr>
          <a:xfrm>
            <a:off x="237490" y="702310"/>
            <a:ext cx="6200140" cy="36830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3  </a:t>
            </a: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At Xiaoming’s home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535680" y="1143635"/>
            <a:ext cx="8950325" cy="52622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0">
              <a:lnSpc>
                <a:spcPct val="200000"/>
              </a:lnSpc>
            </a:pPr>
            <a:r>
              <a:rPr sz="2400">
                <a:sym typeface="+mn-ea"/>
              </a:rPr>
              <a:t>同学:今晚的月亮真漂亮，像白色的盘子一样。</a:t>
            </a:r>
            <a:endParaRPr sz="2400">
              <a:sym typeface="+mn-ea"/>
            </a:endParaRPr>
          </a:p>
          <a:p>
            <a:pPr lvl="0">
              <a:lnSpc>
                <a:spcPct val="200000"/>
              </a:lnSpc>
            </a:pPr>
            <a:r>
              <a:rPr sz="2400">
                <a:sym typeface="+mn-ea"/>
              </a:rPr>
              <a:t>小明:是啊，外边也不刮风，</a:t>
            </a:r>
            <a:r>
              <a:rPr sz="2400">
                <a:sym typeface="+mn-ea"/>
              </a:rPr>
              <a:t>我们坐在外边</a:t>
            </a:r>
            <a:endParaRPr sz="2400">
              <a:sym typeface="+mn-ea"/>
            </a:endParaRPr>
          </a:p>
          <a:p>
            <a:pPr lvl="0">
              <a:lnSpc>
                <a:spcPct val="200000"/>
              </a:lnSpc>
            </a:pPr>
            <a:r>
              <a:rPr lang="en-US" sz="2400">
                <a:sym typeface="+mn-ea"/>
              </a:rPr>
              <a:t>        </a:t>
            </a:r>
            <a:r>
              <a:rPr sz="2400">
                <a:solidFill>
                  <a:srgbClr val="FF0000"/>
                </a:solidFill>
                <a:sym typeface="+mn-ea"/>
              </a:rPr>
              <a:t>一边看月亮一边吃东西</a:t>
            </a:r>
            <a:r>
              <a:rPr sz="2400">
                <a:sym typeface="+mn-ea"/>
              </a:rPr>
              <a:t>，怎么样? </a:t>
            </a:r>
            <a:endParaRPr sz="2400">
              <a:sym typeface="+mn-ea"/>
            </a:endParaRPr>
          </a:p>
          <a:p>
            <a:pPr lvl="0">
              <a:lnSpc>
                <a:spcPct val="200000"/>
              </a:lnSpc>
            </a:pPr>
            <a:r>
              <a:rPr sz="2400">
                <a:sym typeface="+mn-ea"/>
              </a:rPr>
              <a:t> 同学:好啊，</a:t>
            </a:r>
            <a:r>
              <a:rPr sz="2400">
                <a:solidFill>
                  <a:srgbClr val="FF0000"/>
                </a:solidFill>
                <a:sym typeface="+mn-ea"/>
              </a:rPr>
              <a:t>我先把桌椅搬出去</a:t>
            </a:r>
            <a:r>
              <a:rPr sz="2400">
                <a:sym typeface="+mn-ea"/>
              </a:rPr>
              <a:t>，然后你把水果拿过来，</a:t>
            </a:r>
            <a:endParaRPr sz="2400">
              <a:sym typeface="+mn-ea"/>
            </a:endParaRPr>
          </a:p>
          <a:p>
            <a:pPr lvl="0">
              <a:lnSpc>
                <a:spcPct val="200000"/>
              </a:lnSpc>
            </a:pPr>
            <a:r>
              <a:rPr lang="en-US" sz="2400">
                <a:sym typeface="+mn-ea"/>
              </a:rPr>
              <a:t>         </a:t>
            </a:r>
            <a:r>
              <a:rPr sz="2400">
                <a:sym typeface="+mn-ea"/>
              </a:rPr>
              <a:t>我们听叔叔阿姨讲讲他们年轻时候的故事。</a:t>
            </a:r>
            <a:endParaRPr sz="2400">
              <a:sym typeface="+mn-ea"/>
            </a:endParaRPr>
          </a:p>
          <a:p>
            <a:pPr lvl="0">
              <a:lnSpc>
                <a:spcPct val="200000"/>
              </a:lnSpc>
            </a:pPr>
            <a:r>
              <a:rPr sz="2400">
                <a:sym typeface="+mn-ea"/>
              </a:rPr>
              <a:t>小明:太好了!记得给大山打个电话，让他马上过来。</a:t>
            </a:r>
            <a:endParaRPr sz="2400">
              <a:sym typeface="+mn-ea"/>
            </a:endParaRPr>
          </a:p>
          <a:p>
            <a:pPr lvl="0">
              <a:lnSpc>
                <a:spcPct val="200000"/>
              </a:lnSpc>
            </a:pPr>
            <a:r>
              <a:rPr sz="2400">
                <a:sym typeface="+mn-ea"/>
              </a:rPr>
              <a:t>同学:不用打了，</a:t>
            </a:r>
            <a:r>
              <a:rPr sz="2400">
                <a:solidFill>
                  <a:srgbClr val="FF0000"/>
                </a:solidFill>
                <a:sym typeface="+mn-ea"/>
              </a:rPr>
              <a:t>你听外边的声音，一定是大山</a:t>
            </a:r>
            <a:r>
              <a:rPr sz="2400">
                <a:sym typeface="+mn-ea"/>
              </a:rPr>
              <a:t>。</a:t>
            </a:r>
            <a:endParaRPr sz="2400">
              <a:sym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535680" y="1918970"/>
            <a:ext cx="1036828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en-US" sz="16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Xiǎo Míng: Shì a, wài biān yě bù guā fēng, </a:t>
            </a:r>
            <a:r>
              <a:rPr lang="en-US" sz="16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wǒ men zuò zài wài biān</a:t>
            </a:r>
            <a:endParaRPr lang="en-US" sz="1600">
              <a:solidFill>
                <a:schemeClr val="bg1">
                  <a:lumMod val="65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Comic Sans MS" panose="030F0702030302020204" pitchFamily="66" charset="0"/>
              <a:sym typeface="+mn-ea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3535680" y="1165860"/>
            <a:ext cx="837120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lnSpc>
                <a:spcPct val="100000"/>
              </a:lnSpc>
            </a:pPr>
            <a:r>
              <a:rPr lang="en-US" sz="16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t</a:t>
            </a:r>
            <a:r>
              <a:rPr sz="16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óng xué: </a:t>
            </a:r>
            <a:r>
              <a:rPr lang="en-US" sz="16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J</a:t>
            </a:r>
            <a:r>
              <a:rPr sz="16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īn wǎn de yuè li</a:t>
            </a:r>
            <a:r>
              <a:rPr lang="en-US" sz="16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a</a:t>
            </a:r>
            <a:r>
              <a:rPr sz="16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ng zhēn piào li</a:t>
            </a:r>
            <a:r>
              <a:rPr lang="en-US" sz="16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a</a:t>
            </a:r>
            <a:r>
              <a:rPr sz="16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ng</a:t>
            </a:r>
            <a:r>
              <a:rPr lang="en-US" sz="16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, </a:t>
            </a:r>
            <a:r>
              <a:rPr sz="16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xiàng bái sè de pán z</a:t>
            </a:r>
            <a:r>
              <a:rPr lang="en-US" sz="16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i</a:t>
            </a:r>
            <a:r>
              <a:rPr sz="16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yí yàng</a:t>
            </a:r>
            <a:r>
              <a:rPr lang="en-US" sz="16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. </a:t>
            </a:r>
            <a:endParaRPr lang="en-US" sz="1600">
              <a:solidFill>
                <a:schemeClr val="bg1">
                  <a:lumMod val="65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Comic Sans MS" panose="030F0702030302020204" pitchFamily="66" charset="0"/>
              <a:sym typeface="+mn-ea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3535680" y="3387725"/>
            <a:ext cx="856297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en-US" sz="16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t</a:t>
            </a:r>
            <a:r>
              <a:rPr sz="16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óng xué: </a:t>
            </a:r>
            <a:r>
              <a:rPr lang="en-US" sz="16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H</a:t>
            </a:r>
            <a:r>
              <a:rPr sz="16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ǎo a</a:t>
            </a:r>
            <a:r>
              <a:rPr lang="en-US" sz="16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, wǒ xiān bǎ zhuō yǐ bān chu</a:t>
            </a:r>
            <a:r>
              <a:rPr lang="en-US" sz="16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qu, </a:t>
            </a:r>
            <a:r>
              <a:rPr sz="16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rán hòu nǐ bǎ shuǐ guǒ ná guò l</a:t>
            </a:r>
            <a:r>
              <a:rPr lang="en-US" sz="16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a</a:t>
            </a:r>
            <a:r>
              <a:rPr sz="16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i</a:t>
            </a:r>
            <a:r>
              <a:rPr lang="en-US" sz="16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, </a:t>
            </a:r>
            <a:r>
              <a:rPr sz="16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endParaRPr lang="en-US" sz="1600">
              <a:solidFill>
                <a:schemeClr val="bg1">
                  <a:lumMod val="65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Comic Sans MS" panose="030F0702030302020204" pitchFamily="66" charset="0"/>
              <a:sym typeface="+mn-ea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3535680" y="4841875"/>
            <a:ext cx="934656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en-US" sz="16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X</a:t>
            </a:r>
            <a:r>
              <a:rPr sz="16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iǎo </a:t>
            </a:r>
            <a:r>
              <a:rPr lang="en-US" sz="16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M</a:t>
            </a:r>
            <a:r>
              <a:rPr sz="16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íng: </a:t>
            </a:r>
            <a:r>
              <a:rPr lang="en-US" sz="16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T</a:t>
            </a:r>
            <a:r>
              <a:rPr sz="16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ài hǎo le! </a:t>
            </a:r>
            <a:r>
              <a:rPr lang="en-US" sz="16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J</a:t>
            </a:r>
            <a:r>
              <a:rPr lang="en-US" sz="16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ì dé gěi dǎ shān dǎ ge</a:t>
            </a:r>
            <a:r>
              <a:rPr sz="16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diàn huà</a:t>
            </a:r>
            <a:r>
              <a:rPr lang="en-US" sz="16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, </a:t>
            </a:r>
            <a:r>
              <a:rPr sz="16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ràng tā mǎ shàng guò l</a:t>
            </a:r>
            <a:r>
              <a:rPr lang="en-US" sz="16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a</a:t>
            </a:r>
            <a:r>
              <a:rPr sz="16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i</a:t>
            </a:r>
            <a:r>
              <a:rPr lang="en-US" sz="16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.</a:t>
            </a:r>
            <a:endParaRPr lang="en-US" sz="1600">
              <a:solidFill>
                <a:schemeClr val="bg1">
                  <a:lumMod val="65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Comic Sans MS" panose="030F0702030302020204" pitchFamily="66" charset="0"/>
              <a:sym typeface="+mn-ea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4258945" y="4119880"/>
            <a:ext cx="790003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sz="16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wǒ m</a:t>
            </a:r>
            <a:r>
              <a:rPr lang="en-US" sz="16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e</a:t>
            </a:r>
            <a:r>
              <a:rPr sz="16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n tīng shū </a:t>
            </a:r>
            <a:r>
              <a:rPr lang="en-US" sz="16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shu ā yí jiǎng jia</a:t>
            </a:r>
            <a:r>
              <a:rPr lang="en-US" sz="16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ng tā men ni</a:t>
            </a:r>
            <a:r>
              <a:rPr sz="16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án qīng shí h</a:t>
            </a:r>
            <a:r>
              <a:rPr lang="en-US" sz="16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o</a:t>
            </a:r>
            <a:r>
              <a:rPr sz="16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u de gù shì</a:t>
            </a:r>
            <a:r>
              <a:rPr lang="en-US" sz="16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. </a:t>
            </a:r>
            <a:endParaRPr lang="en-US" sz="1600">
              <a:solidFill>
                <a:schemeClr val="bg1">
                  <a:lumMod val="65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Comic Sans MS" panose="030F0702030302020204" pitchFamily="66" charset="0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535680" y="5563870"/>
            <a:ext cx="856297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en-US" sz="16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t</a:t>
            </a:r>
            <a:r>
              <a:rPr sz="16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óng xué: </a:t>
            </a:r>
            <a:r>
              <a:rPr lang="en-US" sz="16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B</a:t>
            </a:r>
            <a:r>
              <a:rPr sz="16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ù yòng dǎ le</a:t>
            </a:r>
            <a:r>
              <a:rPr lang="en-US" sz="16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,</a:t>
            </a:r>
            <a:r>
              <a:rPr sz="16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nǐ </a:t>
            </a:r>
            <a:r>
              <a:rPr lang="en-US" sz="16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tīng wài bia</a:t>
            </a:r>
            <a:r>
              <a:rPr lang="en-US" sz="16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n de shēng yīn, yí dìng shì dà</a:t>
            </a:r>
            <a:r>
              <a:rPr sz="16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shān</a:t>
            </a:r>
            <a:r>
              <a:rPr lang="en-US" sz="16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.</a:t>
            </a:r>
            <a:endParaRPr lang="en-US" sz="1600">
              <a:solidFill>
                <a:schemeClr val="bg1">
                  <a:lumMod val="65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Comic Sans MS" panose="030F0702030302020204" pitchFamily="66" charset="0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997960" y="2656205"/>
            <a:ext cx="666750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en-US" sz="16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 yì biān kàn yuè lia</a:t>
            </a:r>
            <a:r>
              <a:rPr sz="16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ng y</a:t>
            </a:r>
            <a:r>
              <a:rPr lang="en-US" sz="16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ì</a:t>
            </a:r>
            <a:r>
              <a:rPr sz="16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biān chī dōng x</a:t>
            </a:r>
            <a:r>
              <a:rPr lang="en-US" sz="16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i, </a:t>
            </a:r>
            <a:r>
              <a:rPr sz="16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zěn me yàng? </a:t>
            </a:r>
            <a:endParaRPr lang="zh-CN" sz="1600">
              <a:solidFill>
                <a:schemeClr val="bg1">
                  <a:lumMod val="65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Comic Sans MS" panose="030F0702030302020204" pitchFamily="66" charset="0"/>
              <a:sym typeface="+mn-ea"/>
            </a:endParaRPr>
          </a:p>
        </p:txBody>
      </p:sp>
    </p:spTree>
    <p:custDataLst>
      <p:tags r:id="rId4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3" grpId="0"/>
      <p:bldP spid="16" grpId="0"/>
      <p:bldP spid="19" grpId="0"/>
      <p:bldP spid="18" grpId="0"/>
      <p:bldP spid="2" grpId="0"/>
      <p:bldP spid="3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7"/>
          <p:cNvSpPr txBox="1"/>
          <p:nvPr/>
        </p:nvSpPr>
        <p:spPr>
          <a:xfrm>
            <a:off x="165735" y="213995"/>
            <a:ext cx="2568575" cy="52197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判断对错</a:t>
            </a:r>
            <a:endParaRPr lang="zh-CN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22" name="文本框 7"/>
          <p:cNvSpPr txBox="1"/>
          <p:nvPr/>
        </p:nvSpPr>
        <p:spPr>
          <a:xfrm>
            <a:off x="237490" y="702310"/>
            <a:ext cx="6200140" cy="36830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True or false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805815" y="1750695"/>
            <a:ext cx="11247755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圆角矩形 1"/>
          <p:cNvSpPr/>
          <p:nvPr/>
        </p:nvSpPr>
        <p:spPr>
          <a:xfrm>
            <a:off x="821055" y="1750695"/>
            <a:ext cx="11233785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6" name="组合 5"/>
          <p:cNvGrpSpPr/>
          <p:nvPr/>
        </p:nvGrpSpPr>
        <p:grpSpPr>
          <a:xfrm>
            <a:off x="818515" y="1763395"/>
            <a:ext cx="852170" cy="889000"/>
            <a:chOff x="584" y="3246"/>
            <a:chExt cx="1342" cy="1400"/>
          </a:xfrm>
        </p:grpSpPr>
        <p:sp>
          <p:nvSpPr>
            <p:cNvPr id="26" name="椭圆 25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27" name="图片 26" descr="我卡通1压缩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31" name="文本框 7"/>
          <p:cNvSpPr txBox="1"/>
          <p:nvPr/>
        </p:nvSpPr>
        <p:spPr>
          <a:xfrm>
            <a:off x="1583690" y="1802765"/>
            <a:ext cx="9839325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p>
            <a:pPr marR="0" defTabSz="914400">
              <a:buClrTx/>
              <a:buSzTx/>
              <a:buFontTx/>
              <a:buNone/>
              <a:defRPr/>
            </a:pPr>
            <a:r>
              <a:rPr 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月亮和</a:t>
            </a:r>
            <a:r>
              <a:rPr 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华文细黑" panose="02010600040101010101" pitchFamily="2" charset="-122"/>
              </a:rPr>
              <a:t>盘子很像。</a:t>
            </a:r>
            <a:endParaRPr lang="zh-CN" sz="44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821055" y="3056255"/>
            <a:ext cx="1123315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0" name="圆角矩形 19"/>
          <p:cNvSpPr/>
          <p:nvPr/>
        </p:nvSpPr>
        <p:spPr>
          <a:xfrm>
            <a:off x="821690" y="3074670"/>
            <a:ext cx="11233150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23" name="组合 22"/>
          <p:cNvGrpSpPr/>
          <p:nvPr/>
        </p:nvGrpSpPr>
        <p:grpSpPr>
          <a:xfrm>
            <a:off x="821055" y="3058795"/>
            <a:ext cx="852170" cy="889000"/>
            <a:chOff x="584" y="3246"/>
            <a:chExt cx="1342" cy="1400"/>
          </a:xfrm>
        </p:grpSpPr>
        <p:sp>
          <p:nvSpPr>
            <p:cNvPr id="24" name="椭圆 23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25" name="图片 24" descr="我卡通1压缩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28" name="文本框 7"/>
          <p:cNvSpPr txBox="1"/>
          <p:nvPr/>
        </p:nvSpPr>
        <p:spPr>
          <a:xfrm>
            <a:off x="1586230" y="3098165"/>
            <a:ext cx="10467340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p>
            <a:pPr lvl="0">
              <a:defRPr sz="1800"/>
            </a:pPr>
            <a:r>
              <a:rPr 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大山是同学的朋友，不是大山的朋友。</a:t>
            </a:r>
            <a:endParaRPr lang="zh-CN" sz="44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29" name="圆角矩形 28"/>
          <p:cNvSpPr/>
          <p:nvPr/>
        </p:nvSpPr>
        <p:spPr>
          <a:xfrm>
            <a:off x="821055" y="4388485"/>
            <a:ext cx="1123315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0" name="圆角矩形 29"/>
          <p:cNvSpPr/>
          <p:nvPr/>
        </p:nvSpPr>
        <p:spPr>
          <a:xfrm>
            <a:off x="821055" y="4391025"/>
            <a:ext cx="11233150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32" name="组合 31"/>
          <p:cNvGrpSpPr/>
          <p:nvPr/>
        </p:nvGrpSpPr>
        <p:grpSpPr>
          <a:xfrm>
            <a:off x="821055" y="4391025"/>
            <a:ext cx="852170" cy="889000"/>
            <a:chOff x="584" y="3246"/>
            <a:chExt cx="1342" cy="1400"/>
          </a:xfrm>
        </p:grpSpPr>
        <p:sp>
          <p:nvSpPr>
            <p:cNvPr id="33" name="椭圆 32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34" name="图片 33" descr="我卡通1压缩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35" name="文本框 7"/>
          <p:cNvSpPr txBox="1"/>
          <p:nvPr/>
        </p:nvSpPr>
        <p:spPr>
          <a:xfrm>
            <a:off x="1586230" y="4430395"/>
            <a:ext cx="9917430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p>
            <a:pPr lvl="0">
              <a:defRPr sz="1800"/>
            </a:pPr>
            <a:r>
              <a:rPr 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大山还在离小明家很远的路上。</a:t>
            </a:r>
            <a:endParaRPr lang="zh-CN" sz="44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3438 -0.00611111 L 0.848437 -0.00675926 " pathEditMode="relative" rAng="0" ptsTypes="">
                                      <p:cBhvr>
                                        <p:cTn id="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9" y="-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3438 -0.00611111 L 0.845156 -0.00342593 " pathEditMode="relative" rAng="0" ptsTypes="">
                                      <p:cBhvr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9" y="2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63541 -0.00611111 L 0.84724 9.25926e-05 " pathEditMode="relative" rAng="0" ptsTypes="">
                                      <p:cBhvr>
                                        <p:cTn id="2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2" y="3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20" grpId="0" bldLvl="0" animBg="1"/>
      <p:bldP spid="30" grpId="0" bldLvl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7"/>
          <p:cNvSpPr txBox="1"/>
          <p:nvPr/>
        </p:nvSpPr>
        <p:spPr>
          <a:xfrm>
            <a:off x="165735" y="213995"/>
            <a:ext cx="411734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4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：你吃过水果饭吗</a:t>
            </a:r>
            <a:endParaRPr lang="en-US" altLang="zh-CN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22" name="文本框 7"/>
          <p:cNvSpPr txBox="1"/>
          <p:nvPr/>
        </p:nvSpPr>
        <p:spPr>
          <a:xfrm>
            <a:off x="165735" y="702310"/>
            <a:ext cx="3533140" cy="6451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4 </a:t>
            </a:r>
            <a:r>
              <a:rPr lang="zh-CN" alt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：Have you ever eaten </a:t>
            </a:r>
            <a:endParaRPr lang="zh-CN" alt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fruit rice</a:t>
            </a:r>
            <a:endParaRPr lang="zh-CN" alt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grpSp>
        <p:nvGrpSpPr>
          <p:cNvPr id="75" name="组合 74"/>
          <p:cNvGrpSpPr/>
          <p:nvPr/>
        </p:nvGrpSpPr>
        <p:grpSpPr>
          <a:xfrm>
            <a:off x="2433003" y="385185"/>
            <a:ext cx="7905750" cy="2512695"/>
            <a:chOff x="-1496243" y="303082"/>
            <a:chExt cx="7905750" cy="2512695"/>
          </a:xfrm>
        </p:grpSpPr>
        <p:sp>
          <p:nvSpPr>
            <p:cNvPr id="73" name="文本框 72"/>
            <p:cNvSpPr txBox="1"/>
            <p:nvPr/>
          </p:nvSpPr>
          <p:spPr>
            <a:xfrm>
              <a:off x="-1496243" y="1062542"/>
              <a:ext cx="7327265" cy="1753235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A80023"/>
              </a:solidFill>
            </a:ln>
          </p:spPr>
          <p:txBody>
            <a:bodyPr wrap="square" rtlCol="0">
              <a:spAutoFit/>
            </a:bodyPr>
            <a:p>
              <a:pPr algn="ctr" fontAlgn="auto">
                <a:lnSpc>
                  <a:spcPct val="150000"/>
                </a:lnSpc>
              </a:pPr>
              <a:r>
                <a:rPr lang="zh-CN" altLang="en-US" sz="24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做水果饭时，先要做什么？</a:t>
              </a:r>
              <a:endParaRPr lang="zh-CN" altLang="en-US" sz="24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楷体" panose="02010600040101010101" charset="-122"/>
              </a:endParaRPr>
            </a:p>
            <a:p>
              <a:pPr algn="ctr" fontAlgn="auto">
                <a:lnSpc>
                  <a:spcPct val="150000"/>
                </a:lnSpc>
              </a:pPr>
              <a:r>
                <a:rPr lang="zh-CN" sz="24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然后做什么</a:t>
              </a:r>
              <a:r>
                <a:rPr lang="zh-CN" altLang="en-US" sz="24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？</a:t>
              </a:r>
              <a:endParaRPr lang="zh-CN" altLang="en-US" sz="24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楷体" panose="02010600040101010101" charset="-122"/>
              </a:endParaRPr>
            </a:p>
            <a:p>
              <a:pPr algn="ctr" fontAlgn="auto">
                <a:lnSpc>
                  <a:spcPct val="150000"/>
                </a:lnSpc>
              </a:pPr>
              <a:r>
                <a:rPr lang="zh-CN" altLang="en-US" sz="24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可以做哪些水果饭？</a:t>
              </a:r>
              <a:endParaRPr lang="zh-CN" altLang="en-US" sz="24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楷体" panose="02010600040101010101" charset="-122"/>
              </a:endParaRPr>
            </a:p>
          </p:txBody>
        </p:sp>
        <p:pic>
          <p:nvPicPr>
            <p:cNvPr id="74" name="图片 73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4781367" y="303082"/>
              <a:ext cx="1628140" cy="1628140"/>
            </a:xfrm>
            <a:prstGeom prst="rect">
              <a:avLst/>
            </a:prstGeom>
          </p:spPr>
        </p:pic>
      </p:grpSp>
      <p:sp>
        <p:nvSpPr>
          <p:cNvPr id="5" name="文本框 4"/>
          <p:cNvSpPr txBox="1"/>
          <p:nvPr/>
        </p:nvSpPr>
        <p:spPr>
          <a:xfrm>
            <a:off x="3771900" y="407670"/>
            <a:ext cx="5325110" cy="73723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/>
            <a:r>
              <a:rPr lang="zh-CN" altLang="en-US" sz="24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楷体" panose="02010600040101010101" charset="-122"/>
              </a:rPr>
              <a:t>听对话，回答问题。</a:t>
            </a:r>
            <a:endParaRPr lang="zh-CN" altLang="en-US" sz="24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华文楷体" panose="02010600040101010101" charset="-122"/>
            </a:endParaRPr>
          </a:p>
          <a:p>
            <a:pPr algn="ctr"/>
            <a:r>
              <a:rPr lang="zh-CN" altLang="en-US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Listen to the dialogue and answer the questions.</a:t>
            </a:r>
            <a:endParaRPr lang="zh-CN" altLang="en-US">
              <a:solidFill>
                <a:schemeClr val="bg1">
                  <a:lumMod val="65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Comic Sans MS" panose="030F0702030302020204" pitchFamily="66" charset="0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3790" y="3101975"/>
            <a:ext cx="2496185" cy="2508250"/>
          </a:xfrm>
          <a:prstGeom prst="rect">
            <a:avLst/>
          </a:prstGeom>
        </p:spPr>
      </p:pic>
      <p:pic>
        <p:nvPicPr>
          <p:cNvPr id="4" name="14-4">
            <a:hlinkClick r:id="" action="ppaction://media"/>
          </p:cNvPr>
          <p:cNvPicPr/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419975" y="3101975"/>
            <a:ext cx="2215515" cy="1561465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  <p:timing>
    <p:tnLst>
      <p:par>
        <p:cTn id="1" dur="indefinite" restart="never" nodeType="tmRoot">
          <p:childTnLst>
            <p:audio>
              <p:cMediaNode>
                <p:cTn id="2" fill="hold" display="1">
                  <p:stCondLst>
                    <p:cond delay="indefinite"/>
                  </p:stCondLst>
                  <p:endCondLst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7" dur="indefinite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2" name="文本框 7"/>
          <p:cNvSpPr txBox="1"/>
          <p:nvPr/>
        </p:nvSpPr>
        <p:spPr>
          <a:xfrm>
            <a:off x="165735" y="213995"/>
            <a:ext cx="3939540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4 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你吃过水果饭吗</a:t>
            </a:r>
            <a:endParaRPr lang="zh-CN" altLang="en-US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3" name="文本框 7"/>
          <p:cNvSpPr txBox="1"/>
          <p:nvPr/>
        </p:nvSpPr>
        <p:spPr>
          <a:xfrm>
            <a:off x="237490" y="702310"/>
            <a:ext cx="457454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4 </a:t>
            </a:r>
            <a:r>
              <a:rPr lang="zh-CN" alt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Have you ever eaten fruit rice</a:t>
            </a: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 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527425" y="1662430"/>
            <a:ext cx="8472170" cy="37846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1" algn="l" fontAlgn="auto">
              <a:lnSpc>
                <a:spcPct val="200000"/>
              </a:lnSpc>
            </a:pPr>
            <a:r>
              <a:rPr sz="2400">
                <a:sym typeface="+mn-ea"/>
              </a:rPr>
              <a:t>你吃过水果饭吗?你在饭馆的菜单上见过水果饭吗?</a:t>
            </a:r>
            <a:endParaRPr sz="2400">
              <a:sym typeface="+mn-ea"/>
            </a:endParaRPr>
          </a:p>
          <a:p>
            <a:pPr algn="l" fontAlgn="auto">
              <a:lnSpc>
                <a:spcPct val="200000"/>
              </a:lnSpc>
            </a:pPr>
            <a:r>
              <a:rPr sz="2400">
                <a:sym typeface="+mn-ea"/>
              </a:rPr>
              <a:t>你想学着做水果饭吗?其实做水果饭很简单，</a:t>
            </a:r>
            <a:r>
              <a:rPr sz="2400">
                <a:solidFill>
                  <a:srgbClr val="FF0000"/>
                </a:solidFill>
                <a:sym typeface="+mn-ea"/>
              </a:rPr>
              <a:t>先把米饭做好，</a:t>
            </a:r>
            <a:endParaRPr sz="2400">
              <a:solidFill>
                <a:srgbClr val="FF0000"/>
              </a:solidFill>
              <a:sym typeface="+mn-ea"/>
            </a:endParaRPr>
          </a:p>
          <a:p>
            <a:pPr algn="l" fontAlgn="auto">
              <a:lnSpc>
                <a:spcPct val="200000"/>
              </a:lnSpc>
            </a:pPr>
            <a:r>
              <a:rPr sz="2400">
                <a:solidFill>
                  <a:srgbClr val="FF0000"/>
                </a:solidFill>
                <a:sym typeface="+mn-ea"/>
              </a:rPr>
              <a:t>然后再把一块块新鲜的水果放进去，</a:t>
            </a:r>
            <a:r>
              <a:rPr sz="2400">
                <a:sym typeface="+mn-ea"/>
              </a:rPr>
              <a:t>水果饭就做好了。</a:t>
            </a:r>
            <a:r>
              <a:rPr sz="2400">
                <a:solidFill>
                  <a:srgbClr val="FF0000"/>
                </a:solidFill>
                <a:sym typeface="+mn-ea"/>
              </a:rPr>
              <a:t>你可以做苹果饭、香蕉饭，</a:t>
            </a:r>
            <a:r>
              <a:rPr sz="2400">
                <a:sym typeface="+mn-ea"/>
              </a:rPr>
              <a:t>要是你愿意，</a:t>
            </a:r>
            <a:r>
              <a:rPr sz="2400">
                <a:solidFill>
                  <a:srgbClr val="FF0000"/>
                </a:solidFill>
                <a:sym typeface="+mn-ea"/>
              </a:rPr>
              <a:t>还可以做西瓜饭</a:t>
            </a:r>
            <a:r>
              <a:rPr lang="zh-CN" sz="2400">
                <a:solidFill>
                  <a:srgbClr val="FF0000"/>
                </a:solidFill>
                <a:sym typeface="+mn-ea"/>
              </a:rPr>
              <a:t>。</a:t>
            </a:r>
            <a:r>
              <a:rPr sz="2400">
                <a:sym typeface="+mn-ea"/>
              </a:rPr>
              <a:t>多吃新鲜水果对身体好。</a:t>
            </a:r>
            <a:endParaRPr sz="2400">
              <a:sym typeface="+mn-ea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3527425" y="1662430"/>
            <a:ext cx="821563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1" algn="l"/>
            <a:r>
              <a:rPr lang="en-US" sz="16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N</a:t>
            </a:r>
            <a:r>
              <a:rPr sz="16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ǐ chī gu</a:t>
            </a:r>
            <a:r>
              <a:rPr lang="en-US" sz="16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o</a:t>
            </a:r>
            <a:r>
              <a:rPr sz="16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shuǐ guǒ fàn ma?</a:t>
            </a:r>
            <a:r>
              <a:rPr lang="en-US" sz="16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lang="en-US" sz="16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N</a:t>
            </a:r>
            <a:r>
              <a:rPr sz="16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ǐ zài fànguǎn</a:t>
            </a:r>
            <a:r>
              <a:rPr lang="en-US" sz="16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r</a:t>
            </a:r>
            <a:r>
              <a:rPr sz="16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de cài dān sh</a:t>
            </a:r>
            <a:r>
              <a:rPr lang="en-US" sz="16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a</a:t>
            </a:r>
            <a:r>
              <a:rPr sz="16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ng</a:t>
            </a:r>
            <a:r>
              <a:rPr lang="en-US" sz="16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sz="16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jiàn</a:t>
            </a:r>
            <a:r>
              <a:rPr sz="16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endParaRPr sz="1600">
              <a:solidFill>
                <a:schemeClr val="bg1">
                  <a:lumMod val="65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Comic Sans MS" panose="030F0702030302020204" pitchFamily="66" charset="0"/>
              <a:sym typeface="+mn-ea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3439160" y="2408555"/>
            <a:ext cx="890651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lnSpc>
                <a:spcPct val="100000"/>
              </a:lnSpc>
            </a:pPr>
            <a:r>
              <a:rPr sz="16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guo shuǐ guǒ fàn ma? </a:t>
            </a:r>
            <a:r>
              <a:rPr sz="16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Nǐ xiǎng xué zhe zuò shuǐ guǒ fàn ma? Qí shí zuò shuǐ</a:t>
            </a:r>
            <a:r>
              <a:rPr lang="en-US" sz="16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sz="16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guǒ</a:t>
            </a:r>
            <a:r>
              <a:rPr lang="en-US" sz="16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sz="16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fàn</a:t>
            </a:r>
            <a:r>
              <a:rPr sz="16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endParaRPr lang="en-US" sz="1600">
              <a:solidFill>
                <a:schemeClr val="bg1">
                  <a:lumMod val="65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Comic Sans MS" panose="030F0702030302020204" pitchFamily="66" charset="0"/>
              <a:sym typeface="+mn-ea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3439160" y="3900805"/>
            <a:ext cx="926782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lnSpc>
                <a:spcPct val="100000"/>
              </a:lnSpc>
            </a:pPr>
            <a:r>
              <a:rPr sz="16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guǒ fàng jìn qu</a:t>
            </a:r>
            <a:r>
              <a:rPr sz="14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, </a:t>
            </a:r>
            <a:r>
              <a:rPr sz="16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shuǐ guǒ fàn jiù zuò hǎo le</a:t>
            </a:r>
            <a:r>
              <a:rPr sz="12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.</a:t>
            </a:r>
            <a:r>
              <a:rPr lang="en-US" sz="14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sz="16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Nǐ kě yǐ zuò píng guǒ</a:t>
            </a:r>
            <a:r>
              <a:rPr lang="en-US" sz="16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sz="16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fàn</a:t>
            </a:r>
            <a:r>
              <a:rPr sz="12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、</a:t>
            </a:r>
            <a:r>
              <a:rPr sz="16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xiāng</a:t>
            </a:r>
            <a:r>
              <a:rPr lang="en-US" sz="16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sz="16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jiāo </a:t>
            </a:r>
            <a:endParaRPr lang="en-US" sz="1600">
              <a:solidFill>
                <a:schemeClr val="bg1">
                  <a:lumMod val="65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Comic Sans MS" panose="030F0702030302020204" pitchFamily="66" charset="0"/>
              <a:sym typeface="+mn-ea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439160" y="3154680"/>
            <a:ext cx="856107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lnSpc>
                <a:spcPct val="100000"/>
              </a:lnSpc>
            </a:pPr>
            <a:r>
              <a:rPr sz="16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hěn jiǎn dān, xiān bǎ mǐ fàn zuò hǎo,</a:t>
            </a:r>
            <a:r>
              <a:rPr lang="en-US" sz="16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sz="16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rán hòu zài bǎ yí kuài kuài xīn</a:t>
            </a:r>
            <a:r>
              <a:rPr lang="en-US" sz="16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sz="16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xiān de</a:t>
            </a:r>
            <a:r>
              <a:rPr lang="en-US" sz="16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sz="16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shuǐ</a:t>
            </a:r>
            <a:endParaRPr lang="en-US" sz="1600">
              <a:solidFill>
                <a:schemeClr val="bg1">
                  <a:lumMod val="65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Comic Sans MS" panose="030F0702030302020204" pitchFamily="66" charset="0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527425" y="4646930"/>
            <a:ext cx="969264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lnSpc>
                <a:spcPct val="100000"/>
              </a:lnSpc>
            </a:pPr>
            <a:r>
              <a:rPr sz="14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fàn,</a:t>
            </a:r>
            <a:r>
              <a:rPr lang="en-US" sz="14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sz="14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yào shi nǐ yuàn yì, hái kě yǐ zuò xī guā fàn.</a:t>
            </a:r>
            <a:r>
              <a:rPr lang="en-US" sz="14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sz="140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Duō chī xīn xiān shuǐ guǒ duì shēn tǐ hǎo.</a:t>
            </a:r>
            <a:endParaRPr sz="1400">
              <a:solidFill>
                <a:schemeClr val="bg1">
                  <a:lumMod val="65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Comic Sans MS" panose="030F0702030302020204" pitchFamily="66" charset="0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740" y="2322195"/>
            <a:ext cx="2751455" cy="275145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20" grpId="0"/>
      <p:bldP spid="18" grpId="0"/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719580" y="138430"/>
            <a:ext cx="2216785" cy="3194050"/>
            <a:chOff x="304" y="2028"/>
            <a:chExt cx="3491" cy="5030"/>
          </a:xfrm>
        </p:grpSpPr>
        <p:grpSp>
          <p:nvGrpSpPr>
            <p:cNvPr id="43" name="组合 42"/>
            <p:cNvGrpSpPr/>
            <p:nvPr/>
          </p:nvGrpSpPr>
          <p:grpSpPr>
            <a:xfrm rot="0">
              <a:off x="330" y="2028"/>
              <a:ext cx="3465" cy="5030"/>
              <a:chOff x="1486086" y="120403"/>
              <a:chExt cx="2200089" cy="3194297"/>
            </a:xfrm>
          </p:grpSpPr>
          <p:sp>
            <p:nvSpPr>
              <p:cNvPr id="44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45" name="图片 44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9" name="文本框 7"/>
            <p:cNvSpPr txBox="1"/>
            <p:nvPr/>
          </p:nvSpPr>
          <p:spPr>
            <a:xfrm>
              <a:off x="304" y="4252"/>
              <a:ext cx="3491" cy="14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终于</a:t>
              </a:r>
              <a:endParaRPr kumimoji="0" lang="zh-CN" altLang="en-US" sz="5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10" name="文本框 7"/>
          <p:cNvSpPr txBox="1"/>
          <p:nvPr/>
        </p:nvSpPr>
        <p:spPr>
          <a:xfrm>
            <a:off x="1231900" y="874395"/>
            <a:ext cx="3061335" cy="64516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3600" b="1" dirty="0" smtClean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zhōng yú</a:t>
            </a:r>
            <a:endParaRPr lang="en-US" sz="3200" b="1" dirty="0" smtClean="0"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4979670" y="3632200"/>
            <a:ext cx="2366645" cy="3194050"/>
            <a:chOff x="4630" y="1909"/>
            <a:chExt cx="3727" cy="5030"/>
          </a:xfrm>
        </p:grpSpPr>
        <p:grpSp>
          <p:nvGrpSpPr>
            <p:cNvPr id="48" name="组合 47"/>
            <p:cNvGrpSpPr/>
            <p:nvPr/>
          </p:nvGrpSpPr>
          <p:grpSpPr>
            <a:xfrm rot="0"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49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50" name="图片 49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51" name="文本框 7"/>
            <p:cNvSpPr txBox="1"/>
            <p:nvPr/>
          </p:nvSpPr>
          <p:spPr>
            <a:xfrm>
              <a:off x="4630" y="4133"/>
              <a:ext cx="3727" cy="14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遇到</a:t>
              </a:r>
              <a:endParaRPr kumimoji="0" lang="zh-CN" altLang="en-US" sz="5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52" name="文本框 7"/>
          <p:cNvSpPr txBox="1"/>
          <p:nvPr/>
        </p:nvSpPr>
        <p:spPr>
          <a:xfrm>
            <a:off x="4933315" y="4368165"/>
            <a:ext cx="2451100" cy="64516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marR="0" lvl="0" algn="ctr" defTabSz="914400" rtl="0" eaLnBrk="1" fontAlgn="base" latinLnBrk="0" hangingPunct="1">
              <a:lnSpc>
                <a:spcPct val="100000"/>
              </a:lnSpc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3600" b="1" dirty="0" smtClean="0">
                <a:latin typeface="华文细黑" panose="02010600040101010101" pitchFamily="2" charset="-122"/>
                <a:ea typeface="华文细黑" panose="02010600040101010101" pitchFamily="2" charset="-122"/>
              </a:rPr>
              <a:t>yù dào</a:t>
            </a:r>
            <a:endParaRPr lang="en-US" altLang="zh-CN" sz="3600" b="1" dirty="0" smtClean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8281670" y="165100"/>
            <a:ext cx="2372995" cy="3194050"/>
            <a:chOff x="9184" y="2028"/>
            <a:chExt cx="3737" cy="5030"/>
          </a:xfrm>
        </p:grpSpPr>
        <p:grpSp>
          <p:nvGrpSpPr>
            <p:cNvPr id="57" name="组合 56"/>
            <p:cNvGrpSpPr/>
            <p:nvPr/>
          </p:nvGrpSpPr>
          <p:grpSpPr>
            <a:xfrm rot="0"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5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59" name="图片 5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60" name="文本框 7"/>
            <p:cNvSpPr txBox="1"/>
            <p:nvPr/>
          </p:nvSpPr>
          <p:spPr>
            <a:xfrm>
              <a:off x="9184" y="4252"/>
              <a:ext cx="3737" cy="14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 礼物</a:t>
              </a:r>
              <a:endParaRPr kumimoji="0" lang="zh-CN" altLang="en-US" sz="5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62" name="文本框 7"/>
          <p:cNvSpPr txBox="1"/>
          <p:nvPr/>
        </p:nvSpPr>
        <p:spPr>
          <a:xfrm>
            <a:off x="8241665" y="905510"/>
            <a:ext cx="2700655" cy="64516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3600" b="1" dirty="0" smtClean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lǐ  wù</a:t>
            </a:r>
            <a:endParaRPr lang="en-US" altLang="zh-CN" sz="3600" b="1" dirty="0" smtClean="0"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5026660" y="127635"/>
            <a:ext cx="2200275" cy="3194050"/>
            <a:chOff x="9330" y="2028"/>
            <a:chExt cx="3465" cy="5030"/>
          </a:xfrm>
        </p:grpSpPr>
        <p:grpSp>
          <p:nvGrpSpPr>
            <p:cNvPr id="7" name="组合 6"/>
            <p:cNvGrpSpPr/>
            <p:nvPr/>
          </p:nvGrpSpPr>
          <p:grpSpPr>
            <a:xfrm rot="0"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12" name="文本框 7"/>
            <p:cNvSpPr txBox="1"/>
            <p:nvPr/>
          </p:nvSpPr>
          <p:spPr>
            <a:xfrm>
              <a:off x="9776" y="4252"/>
              <a:ext cx="2573" cy="14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爷爷</a:t>
              </a:r>
              <a:endParaRPr kumimoji="0" lang="zh-CN" altLang="en-US" sz="5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13" name="文本框 7"/>
          <p:cNvSpPr txBox="1"/>
          <p:nvPr/>
        </p:nvSpPr>
        <p:spPr>
          <a:xfrm>
            <a:off x="5038725" y="863600"/>
            <a:ext cx="2195195" cy="64516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3600" b="1" dirty="0" smtClean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yé ye</a:t>
            </a:r>
            <a:endParaRPr lang="en-US" altLang="zh-CN" sz="3600" b="1" dirty="0" smtClean="0"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1740535" y="3628390"/>
            <a:ext cx="2229485" cy="3194050"/>
            <a:chOff x="4717" y="1909"/>
            <a:chExt cx="3511" cy="5030"/>
          </a:xfrm>
        </p:grpSpPr>
        <p:grpSp>
          <p:nvGrpSpPr>
            <p:cNvPr id="15" name="组合 14"/>
            <p:cNvGrpSpPr/>
            <p:nvPr/>
          </p:nvGrpSpPr>
          <p:grpSpPr>
            <a:xfrm rot="0"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1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9" name="图片 1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0" name="文本框 7"/>
            <p:cNvSpPr txBox="1"/>
            <p:nvPr/>
          </p:nvSpPr>
          <p:spPr>
            <a:xfrm>
              <a:off x="4717" y="4133"/>
              <a:ext cx="3511" cy="14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奶奶</a:t>
              </a:r>
              <a:endParaRPr kumimoji="0" lang="zh-CN" altLang="en-US" sz="5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21" name="文本框 7"/>
          <p:cNvSpPr txBox="1"/>
          <p:nvPr/>
        </p:nvSpPr>
        <p:spPr>
          <a:xfrm>
            <a:off x="1590675" y="4364355"/>
            <a:ext cx="2512060" cy="64516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3600" b="1" dirty="0" smtClean="0">
                <a:latin typeface="华文细黑" panose="02010600040101010101" pitchFamily="2" charset="-122"/>
                <a:ea typeface="华文细黑" panose="02010600040101010101" pitchFamily="2" charset="-122"/>
                <a:sym typeface="SimSun" panose="02010600030101010101" pitchFamily="2" charset="-122"/>
              </a:rPr>
              <a:t>nǎi nai</a:t>
            </a:r>
            <a:endParaRPr lang="en-US" altLang="zh-CN" sz="3600" b="1" dirty="0" smtClean="0">
              <a:latin typeface="华文细黑" panose="02010600040101010101" pitchFamily="2" charset="-122"/>
              <a:ea typeface="华文细黑" panose="02010600040101010101" pitchFamily="2" charset="-122"/>
              <a:sym typeface="SimSun" panose="02010600030101010101" pitchFamily="2" charset="-122"/>
            </a:endParaRPr>
          </a:p>
        </p:txBody>
      </p:sp>
      <p:pic>
        <p:nvPicPr>
          <p:cNvPr id="34" name="图片 33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grpSp>
        <p:nvGrpSpPr>
          <p:cNvPr id="17" name="组合 16"/>
          <p:cNvGrpSpPr/>
          <p:nvPr/>
        </p:nvGrpSpPr>
        <p:grpSpPr>
          <a:xfrm>
            <a:off x="8288020" y="3628390"/>
            <a:ext cx="2366645" cy="3194050"/>
            <a:chOff x="4630" y="1909"/>
            <a:chExt cx="3727" cy="5030"/>
          </a:xfrm>
        </p:grpSpPr>
        <p:grpSp>
          <p:nvGrpSpPr>
            <p:cNvPr id="22" name="组合 21"/>
            <p:cNvGrpSpPr/>
            <p:nvPr/>
          </p:nvGrpSpPr>
          <p:grpSpPr>
            <a:xfrm rot="0"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23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4" name="图片 23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30" name="文本框 7"/>
            <p:cNvSpPr txBox="1"/>
            <p:nvPr/>
          </p:nvSpPr>
          <p:spPr>
            <a:xfrm>
              <a:off x="4630" y="4133"/>
              <a:ext cx="3727" cy="14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一边</a:t>
              </a:r>
              <a:endParaRPr kumimoji="0" lang="zh-CN" altLang="en-US" sz="5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31" name="文本框 7"/>
          <p:cNvSpPr txBox="1"/>
          <p:nvPr/>
        </p:nvSpPr>
        <p:spPr>
          <a:xfrm>
            <a:off x="8241665" y="4364355"/>
            <a:ext cx="2451100" cy="64516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marR="0" lvl="0" algn="ctr" defTabSz="914400" rtl="0" eaLnBrk="1" fontAlgn="base" latinLnBrk="0" hangingPunct="1">
              <a:lnSpc>
                <a:spcPct val="100000"/>
              </a:lnSpc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3600" b="1" dirty="0" smtClean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yì biān </a:t>
            </a:r>
            <a:endParaRPr lang="en-US" altLang="zh-CN" sz="3600" b="1" dirty="0" smtClean="0"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165735" y="226060"/>
            <a:ext cx="897890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复习</a:t>
            </a:r>
            <a:endParaRPr kumimoji="0" lang="zh-CN" altLang="en-US" sz="2800" b="1" i="0" u="none" strike="noStrike" kern="1200" cap="none" spc="0" normalizeH="0" baseline="0" noProof="0" dirty="0" smtClean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25" name="文本框 7"/>
          <p:cNvSpPr txBox="1"/>
          <p:nvPr/>
        </p:nvSpPr>
        <p:spPr>
          <a:xfrm>
            <a:off x="237490" y="714375"/>
            <a:ext cx="87630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b="1" noProof="0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Review</a:t>
            </a:r>
            <a:endParaRPr kumimoji="0" lang="en-US" b="1" i="0" u="none" strike="noStrike" kern="1200" cap="none" spc="0" normalizeH="0" baseline="0" dirty="0" smtClean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split orient="vert" dir="in"/>
      </p:transition>
    </mc:Choice>
    <mc:Fallback>
      <p:transition spd="slow">
        <p:split orient="vert" dir="in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40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1" fill="hold">
                      <p:stCondLst>
                        <p:cond delay="0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seq concurrent="1" nextAc="seek">
              <p:cTn id="46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7" fill="hold">
                      <p:stCondLst>
                        <p:cond delay="0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5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3" fill="hold">
                      <p:stCondLst>
                        <p:cond delay="0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5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9" fill="hold">
                      <p:stCondLst>
                        <p:cond delay="0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64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5" fill="hold">
                      <p:stCondLst>
                        <p:cond delay="0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70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1" fill="hold">
                      <p:stCondLst>
                        <p:cond delay="0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</p:childTnLst>
        </p:cTn>
      </p:par>
    </p:tnLst>
    <p:bldLst>
      <p:bldP spid="10" grpId="0"/>
      <p:bldP spid="52" grpId="0"/>
      <p:bldP spid="62" grpId="0"/>
      <p:bldP spid="13" grpId="0"/>
      <p:bldP spid="21" grpId="0"/>
      <p:bldP spid="31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图片 143" descr="5a28ba769827e0.983547451512618614623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20515" y="3669665"/>
            <a:ext cx="3830320" cy="3549650"/>
          </a:xfrm>
          <a:prstGeom prst="rect">
            <a:avLst/>
          </a:prstGeom>
        </p:spPr>
      </p:pic>
      <p:pic>
        <p:nvPicPr>
          <p:cNvPr id="163" name="图片 162" descr="5a28ba769827e0.983547451512618614623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43420" y="3568700"/>
            <a:ext cx="3830320" cy="3549650"/>
          </a:xfrm>
          <a:prstGeom prst="rect">
            <a:avLst/>
          </a:prstGeom>
        </p:spPr>
      </p:pic>
      <p:sp>
        <p:nvSpPr>
          <p:cNvPr id="30" name="文本框 29"/>
          <p:cNvSpPr txBox="1"/>
          <p:nvPr/>
        </p:nvSpPr>
        <p:spPr>
          <a:xfrm>
            <a:off x="165735" y="213995"/>
            <a:ext cx="1607820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R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辨析汉字</a:t>
            </a:r>
            <a:endParaRPr kumimoji="0" lang="zh-CN" altLang="en-US" sz="2800" b="1" i="0" u="none" strike="noStrike" kern="1200" cap="none" spc="0" normalizeH="0" baseline="0" noProof="0" dirty="0" smtClean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31" name="文本框 7"/>
          <p:cNvSpPr txBox="1"/>
          <p:nvPr/>
        </p:nvSpPr>
        <p:spPr>
          <a:xfrm>
            <a:off x="240665" y="735965"/>
            <a:ext cx="5127625" cy="36830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l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D</a:t>
            </a: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iscrimination of Chinese characters.</a:t>
            </a: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 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pic>
        <p:nvPicPr>
          <p:cNvPr id="5" name="图片 4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pic>
        <p:nvPicPr>
          <p:cNvPr id="118" name="图片 117" descr="5a28ba769827e0.983547451512618614623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5055" y="3585210"/>
            <a:ext cx="3830320" cy="3549650"/>
          </a:xfrm>
          <a:prstGeom prst="rect">
            <a:avLst/>
          </a:prstGeom>
        </p:spPr>
      </p:pic>
      <p:pic>
        <p:nvPicPr>
          <p:cNvPr id="105" name="图片 104" descr="5a28ba769827e0.983547451512618614623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70940" y="904240"/>
            <a:ext cx="3830320" cy="3549650"/>
          </a:xfrm>
          <a:prstGeom prst="rect">
            <a:avLst/>
          </a:prstGeom>
        </p:spPr>
      </p:pic>
      <p:sp>
        <p:nvSpPr>
          <p:cNvPr id="116" name="文本框 7"/>
          <p:cNvSpPr txBox="1"/>
          <p:nvPr/>
        </p:nvSpPr>
        <p:spPr>
          <a:xfrm>
            <a:off x="2440940" y="4321810"/>
            <a:ext cx="1177925" cy="58356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3200" b="1" dirty="0" smtClean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yú</a:t>
            </a:r>
            <a:endParaRPr lang="en-US" sz="3200" b="1" dirty="0" smtClean="0"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sp>
        <p:nvSpPr>
          <p:cNvPr id="126" name="文本框 7"/>
          <p:cNvSpPr txBox="1"/>
          <p:nvPr/>
        </p:nvSpPr>
        <p:spPr>
          <a:xfrm>
            <a:off x="2393315" y="1504315"/>
            <a:ext cx="1435735" cy="58356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3200" b="1" dirty="0" smtClean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gàn</a:t>
            </a:r>
            <a:endParaRPr lang="en-US" altLang="zh-CN" sz="3200" b="1" dirty="0" smtClean="0"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pic>
        <p:nvPicPr>
          <p:cNvPr id="135" name="图片 134" descr="5a28ba769827e0.983547451512618614623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23690" y="937895"/>
            <a:ext cx="3830320" cy="3549650"/>
          </a:xfrm>
          <a:prstGeom prst="rect">
            <a:avLst/>
          </a:prstGeom>
        </p:spPr>
      </p:pic>
      <p:sp>
        <p:nvSpPr>
          <p:cNvPr id="143" name="文本框 7"/>
          <p:cNvSpPr txBox="1"/>
          <p:nvPr/>
        </p:nvSpPr>
        <p:spPr>
          <a:xfrm>
            <a:off x="5497830" y="1576070"/>
            <a:ext cx="1177925" cy="58356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3200" b="1" dirty="0" smtClean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zuò</a:t>
            </a:r>
            <a:endParaRPr lang="en-US" sz="3200" b="1" dirty="0" smtClean="0"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sp>
        <p:nvSpPr>
          <p:cNvPr id="145" name="文本框 7"/>
          <p:cNvSpPr txBox="1"/>
          <p:nvPr/>
        </p:nvSpPr>
        <p:spPr>
          <a:xfrm>
            <a:off x="5531485" y="4398010"/>
            <a:ext cx="1177925" cy="58356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3200" b="1" dirty="0" smtClean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gù</a:t>
            </a:r>
            <a:endParaRPr lang="en-US" sz="3200" b="1" dirty="0" smtClean="0"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pic>
        <p:nvPicPr>
          <p:cNvPr id="154" name="图片 153" descr="5a28ba769827e0.983547451512618614623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43420" y="916940"/>
            <a:ext cx="3830320" cy="3549650"/>
          </a:xfrm>
          <a:prstGeom prst="rect">
            <a:avLst/>
          </a:prstGeom>
        </p:spPr>
      </p:pic>
      <p:sp>
        <p:nvSpPr>
          <p:cNvPr id="162" name="文本框 7"/>
          <p:cNvSpPr txBox="1"/>
          <p:nvPr/>
        </p:nvSpPr>
        <p:spPr>
          <a:xfrm>
            <a:off x="8100060" y="1576070"/>
            <a:ext cx="1898015" cy="58356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3200" b="1" dirty="0" smtClean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liàng</a:t>
            </a:r>
            <a:endParaRPr lang="en-US" sz="3200" b="1" dirty="0" smtClean="0"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sp>
        <p:nvSpPr>
          <p:cNvPr id="164" name="文本框 7"/>
          <p:cNvSpPr txBox="1"/>
          <p:nvPr/>
        </p:nvSpPr>
        <p:spPr>
          <a:xfrm>
            <a:off x="8396605" y="4260850"/>
            <a:ext cx="1177925" cy="58356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3200" b="1" dirty="0" smtClean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gāo</a:t>
            </a:r>
            <a:endParaRPr lang="en-US" sz="3200" b="1" dirty="0" smtClean="0"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308225" y="1852295"/>
            <a:ext cx="1645285" cy="1861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115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  <a:sym typeface="+mn-ea"/>
              </a:rPr>
              <a:t>干</a:t>
            </a:r>
            <a:endParaRPr lang="zh-CN" altLang="en-US" sz="11500" b="1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Comic Sans MS" panose="030F0702030302020204" pitchFamily="66" charset="0"/>
              <a:sym typeface="+mn-ea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2454910" y="4905375"/>
            <a:ext cx="1250950" cy="1195070"/>
            <a:chOff x="5708" y="8029"/>
            <a:chExt cx="1526" cy="1458"/>
          </a:xfrm>
        </p:grpSpPr>
        <p:sp>
          <p:nvSpPr>
            <p:cNvPr id="3" name="文本框 2"/>
            <p:cNvSpPr txBox="1"/>
            <p:nvPr/>
          </p:nvSpPr>
          <p:spPr>
            <a:xfrm>
              <a:off x="5708" y="8029"/>
              <a:ext cx="1526" cy="1443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26" h="1443">
                  <a:moveTo>
                    <a:pt x="1008" y="0"/>
                  </a:moveTo>
                  <a:cubicBezTo>
                    <a:pt x="1042" y="0"/>
                    <a:pt x="1076" y="6"/>
                    <a:pt x="1109" y="18"/>
                  </a:cubicBezTo>
                  <a:cubicBezTo>
                    <a:pt x="1142" y="30"/>
                    <a:pt x="1159" y="48"/>
                    <a:pt x="1159" y="70"/>
                  </a:cubicBezTo>
                  <a:cubicBezTo>
                    <a:pt x="1159" y="93"/>
                    <a:pt x="1151" y="109"/>
                    <a:pt x="1136" y="120"/>
                  </a:cubicBezTo>
                  <a:cubicBezTo>
                    <a:pt x="1120" y="130"/>
                    <a:pt x="1087" y="139"/>
                    <a:pt x="1036" y="148"/>
                  </a:cubicBezTo>
                  <a:cubicBezTo>
                    <a:pt x="985" y="156"/>
                    <a:pt x="891" y="166"/>
                    <a:pt x="754" y="179"/>
                  </a:cubicBezTo>
                  <a:cubicBezTo>
                    <a:pt x="780" y="179"/>
                    <a:pt x="801" y="188"/>
                    <a:pt x="819" y="203"/>
                  </a:cubicBezTo>
                  <a:cubicBezTo>
                    <a:pt x="837" y="219"/>
                    <a:pt x="846" y="234"/>
                    <a:pt x="846" y="249"/>
                  </a:cubicBezTo>
                  <a:cubicBezTo>
                    <a:pt x="846" y="263"/>
                    <a:pt x="844" y="276"/>
                    <a:pt x="840" y="285"/>
                  </a:cubicBezTo>
                  <a:cubicBezTo>
                    <a:pt x="833" y="304"/>
                    <a:pt x="830" y="364"/>
                    <a:pt x="832" y="467"/>
                  </a:cubicBezTo>
                  <a:cubicBezTo>
                    <a:pt x="980" y="448"/>
                    <a:pt x="1086" y="434"/>
                    <a:pt x="1150" y="424"/>
                  </a:cubicBezTo>
                  <a:cubicBezTo>
                    <a:pt x="1215" y="414"/>
                    <a:pt x="1270" y="408"/>
                    <a:pt x="1316" y="408"/>
                  </a:cubicBezTo>
                  <a:cubicBezTo>
                    <a:pt x="1362" y="408"/>
                    <a:pt x="1408" y="422"/>
                    <a:pt x="1455" y="448"/>
                  </a:cubicBezTo>
                  <a:cubicBezTo>
                    <a:pt x="1502" y="475"/>
                    <a:pt x="1526" y="501"/>
                    <a:pt x="1526" y="525"/>
                  </a:cubicBezTo>
                  <a:cubicBezTo>
                    <a:pt x="1526" y="563"/>
                    <a:pt x="1488" y="582"/>
                    <a:pt x="1414" y="582"/>
                  </a:cubicBezTo>
                  <a:cubicBezTo>
                    <a:pt x="1394" y="582"/>
                    <a:pt x="1374" y="581"/>
                    <a:pt x="1353" y="578"/>
                  </a:cubicBezTo>
                  <a:cubicBezTo>
                    <a:pt x="1254" y="567"/>
                    <a:pt x="1155" y="561"/>
                    <a:pt x="1057" y="561"/>
                  </a:cubicBezTo>
                  <a:cubicBezTo>
                    <a:pt x="960" y="561"/>
                    <a:pt x="885" y="563"/>
                    <a:pt x="833" y="567"/>
                  </a:cubicBezTo>
                  <a:cubicBezTo>
                    <a:pt x="841" y="799"/>
                    <a:pt x="845" y="950"/>
                    <a:pt x="845" y="1022"/>
                  </a:cubicBezTo>
                  <a:cubicBezTo>
                    <a:pt x="845" y="1093"/>
                    <a:pt x="843" y="1154"/>
                    <a:pt x="839" y="1206"/>
                  </a:cubicBezTo>
                  <a:cubicBezTo>
                    <a:pt x="835" y="1257"/>
                    <a:pt x="826" y="1302"/>
                    <a:pt x="814" y="1341"/>
                  </a:cubicBezTo>
                  <a:cubicBezTo>
                    <a:pt x="803" y="1375"/>
                    <a:pt x="788" y="1406"/>
                    <a:pt x="769" y="1435"/>
                  </a:cubicBezTo>
                  <a:lnTo>
                    <a:pt x="763" y="1443"/>
                  </a:lnTo>
                  <a:lnTo>
                    <a:pt x="761" y="1440"/>
                  </a:lnTo>
                  <a:lnTo>
                    <a:pt x="649" y="1344"/>
                  </a:lnTo>
                  <a:lnTo>
                    <a:pt x="649" y="1256"/>
                  </a:lnTo>
                  <a:lnTo>
                    <a:pt x="652" y="1254"/>
                  </a:lnTo>
                  <a:cubicBezTo>
                    <a:pt x="656" y="1253"/>
                    <a:pt x="659" y="1250"/>
                    <a:pt x="661" y="1247"/>
                  </a:cubicBezTo>
                  <a:cubicBezTo>
                    <a:pt x="666" y="1239"/>
                    <a:pt x="676" y="1190"/>
                    <a:pt x="689" y="1099"/>
                  </a:cubicBezTo>
                  <a:cubicBezTo>
                    <a:pt x="703" y="1008"/>
                    <a:pt x="710" y="914"/>
                    <a:pt x="710" y="815"/>
                  </a:cubicBezTo>
                  <a:cubicBezTo>
                    <a:pt x="710" y="717"/>
                    <a:pt x="709" y="638"/>
                    <a:pt x="706" y="578"/>
                  </a:cubicBezTo>
                  <a:cubicBezTo>
                    <a:pt x="538" y="602"/>
                    <a:pt x="393" y="631"/>
                    <a:pt x="271" y="664"/>
                  </a:cubicBezTo>
                  <a:cubicBezTo>
                    <a:pt x="234" y="675"/>
                    <a:pt x="202" y="680"/>
                    <a:pt x="174" y="680"/>
                  </a:cubicBezTo>
                  <a:cubicBezTo>
                    <a:pt x="147" y="680"/>
                    <a:pt x="111" y="668"/>
                    <a:pt x="66" y="645"/>
                  </a:cubicBezTo>
                  <a:cubicBezTo>
                    <a:pt x="22" y="622"/>
                    <a:pt x="0" y="602"/>
                    <a:pt x="0" y="586"/>
                  </a:cubicBezTo>
                  <a:cubicBezTo>
                    <a:pt x="0" y="569"/>
                    <a:pt x="8" y="559"/>
                    <a:pt x="24" y="556"/>
                  </a:cubicBezTo>
                  <a:cubicBezTo>
                    <a:pt x="39" y="552"/>
                    <a:pt x="73" y="548"/>
                    <a:pt x="126" y="544"/>
                  </a:cubicBezTo>
                  <a:cubicBezTo>
                    <a:pt x="179" y="540"/>
                    <a:pt x="213" y="538"/>
                    <a:pt x="228" y="537"/>
                  </a:cubicBezTo>
                  <a:lnTo>
                    <a:pt x="704" y="479"/>
                  </a:lnTo>
                  <a:cubicBezTo>
                    <a:pt x="699" y="331"/>
                    <a:pt x="683" y="235"/>
                    <a:pt x="655" y="192"/>
                  </a:cubicBezTo>
                  <a:cubicBezTo>
                    <a:pt x="591" y="201"/>
                    <a:pt x="540" y="206"/>
                    <a:pt x="501" y="206"/>
                  </a:cubicBezTo>
                  <a:cubicBezTo>
                    <a:pt x="462" y="206"/>
                    <a:pt x="427" y="197"/>
                    <a:pt x="395" y="181"/>
                  </a:cubicBezTo>
                  <a:cubicBezTo>
                    <a:pt x="362" y="165"/>
                    <a:pt x="346" y="149"/>
                    <a:pt x="346" y="131"/>
                  </a:cubicBezTo>
                  <a:cubicBezTo>
                    <a:pt x="346" y="114"/>
                    <a:pt x="364" y="104"/>
                    <a:pt x="398" y="100"/>
                  </a:cubicBezTo>
                  <a:cubicBezTo>
                    <a:pt x="468" y="96"/>
                    <a:pt x="534" y="90"/>
                    <a:pt x="596" y="80"/>
                  </a:cubicBezTo>
                  <a:cubicBezTo>
                    <a:pt x="659" y="71"/>
                    <a:pt x="734" y="55"/>
                    <a:pt x="823" y="33"/>
                  </a:cubicBezTo>
                  <a:cubicBezTo>
                    <a:pt x="911" y="11"/>
                    <a:pt x="973" y="0"/>
                    <a:pt x="1008" y="0"/>
                  </a:cubicBezTo>
                  <a:close/>
                </a:path>
              </a:pathLst>
            </a:custGeom>
            <a:solidFill>
              <a:schemeClr val="tx1"/>
            </a:solidFill>
            <a:effectLst/>
          </p:spPr>
          <p:txBody>
            <a:bodyPr wrap="square" rtlCol="0">
              <a:noAutofit/>
            </a:bodyPr>
            <a:p>
              <a:pPr algn="l"/>
              <a:endParaRPr lang="zh-CN" altLang="en-US" sz="96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  <a:sym typeface="+mn-ea"/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6162" y="9183"/>
              <a:ext cx="343" cy="305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3" h="305">
                  <a:moveTo>
                    <a:pt x="24" y="0"/>
                  </a:moveTo>
                  <a:cubicBezTo>
                    <a:pt x="40" y="0"/>
                    <a:pt x="53" y="1"/>
                    <a:pt x="65" y="4"/>
                  </a:cubicBezTo>
                  <a:cubicBezTo>
                    <a:pt x="137" y="27"/>
                    <a:pt x="183" y="38"/>
                    <a:pt x="203" y="38"/>
                  </a:cubicBezTo>
                  <a:cubicBezTo>
                    <a:pt x="214" y="38"/>
                    <a:pt x="222" y="37"/>
                    <a:pt x="228" y="35"/>
                  </a:cubicBezTo>
                  <a:lnTo>
                    <a:pt x="230" y="34"/>
                  </a:lnTo>
                  <a:lnTo>
                    <a:pt x="230" y="123"/>
                  </a:lnTo>
                  <a:lnTo>
                    <a:pt x="342" y="219"/>
                  </a:lnTo>
                  <a:lnTo>
                    <a:pt x="343" y="222"/>
                  </a:lnTo>
                  <a:lnTo>
                    <a:pt x="340" y="226"/>
                  </a:lnTo>
                  <a:cubicBezTo>
                    <a:pt x="316" y="258"/>
                    <a:pt x="296" y="279"/>
                    <a:pt x="279" y="289"/>
                  </a:cubicBezTo>
                  <a:cubicBezTo>
                    <a:pt x="263" y="300"/>
                    <a:pt x="248" y="305"/>
                    <a:pt x="234" y="305"/>
                  </a:cubicBezTo>
                  <a:cubicBezTo>
                    <a:pt x="205" y="305"/>
                    <a:pt x="184" y="289"/>
                    <a:pt x="169" y="257"/>
                  </a:cubicBezTo>
                  <a:cubicBezTo>
                    <a:pt x="135" y="194"/>
                    <a:pt x="87" y="132"/>
                    <a:pt x="25" y="71"/>
                  </a:cubicBezTo>
                  <a:cubicBezTo>
                    <a:pt x="8" y="56"/>
                    <a:pt x="0" y="40"/>
                    <a:pt x="0" y="24"/>
                  </a:cubicBezTo>
                  <a:cubicBezTo>
                    <a:pt x="0" y="8"/>
                    <a:pt x="8" y="0"/>
                    <a:pt x="24" y="0"/>
                  </a:cubicBezTo>
                  <a:close/>
                </a:path>
              </a:pathLst>
            </a:custGeom>
            <a:solidFill>
              <a:srgbClr val="FF0000"/>
            </a:solidFill>
            <a:effectLst/>
          </p:spPr>
          <p:txBody>
            <a:bodyPr wrap="square" rtlCol="0">
              <a:noAutofit/>
            </a:bodyPr>
            <a:p>
              <a:pPr algn="l"/>
              <a:endParaRPr lang="zh-CN" altLang="en-US" sz="96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  <a:sym typeface="+mn-ea"/>
              </a:endParaRPr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5206365" y="4672965"/>
            <a:ext cx="1645285" cy="1861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115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  <a:sym typeface="+mn-ea"/>
              </a:rPr>
              <a:t>故</a:t>
            </a:r>
            <a:endParaRPr lang="zh-CN" altLang="en-US" sz="11500" b="1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Comic Sans MS" panose="030F0702030302020204" pitchFamily="66" charset="0"/>
              <a:sym typeface="+mn-ea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5292090" y="2106930"/>
            <a:ext cx="1559560" cy="1339215"/>
            <a:chOff x="6226" y="3117"/>
            <a:chExt cx="1786" cy="1534"/>
          </a:xfrm>
        </p:grpSpPr>
        <p:sp>
          <p:nvSpPr>
            <p:cNvPr id="11" name="文本框 10"/>
            <p:cNvSpPr txBox="1"/>
            <p:nvPr/>
          </p:nvSpPr>
          <p:spPr>
            <a:xfrm>
              <a:off x="6714" y="3146"/>
              <a:ext cx="532" cy="1280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32" h="1280">
                  <a:moveTo>
                    <a:pt x="321" y="881"/>
                  </a:moveTo>
                  <a:cubicBezTo>
                    <a:pt x="315" y="881"/>
                    <a:pt x="304" y="883"/>
                    <a:pt x="288" y="886"/>
                  </a:cubicBezTo>
                  <a:cubicBezTo>
                    <a:pt x="273" y="890"/>
                    <a:pt x="229" y="898"/>
                    <a:pt x="156" y="911"/>
                  </a:cubicBezTo>
                  <a:lnTo>
                    <a:pt x="179" y="1105"/>
                  </a:lnTo>
                  <a:cubicBezTo>
                    <a:pt x="230" y="1093"/>
                    <a:pt x="264" y="1082"/>
                    <a:pt x="282" y="1073"/>
                  </a:cubicBezTo>
                  <a:cubicBezTo>
                    <a:pt x="301" y="1063"/>
                    <a:pt x="314" y="1044"/>
                    <a:pt x="322" y="1017"/>
                  </a:cubicBezTo>
                  <a:cubicBezTo>
                    <a:pt x="331" y="989"/>
                    <a:pt x="335" y="961"/>
                    <a:pt x="335" y="931"/>
                  </a:cubicBezTo>
                  <a:cubicBezTo>
                    <a:pt x="335" y="902"/>
                    <a:pt x="334" y="886"/>
                    <a:pt x="333" y="884"/>
                  </a:cubicBezTo>
                  <a:cubicBezTo>
                    <a:pt x="331" y="882"/>
                    <a:pt x="328" y="881"/>
                    <a:pt x="321" y="881"/>
                  </a:cubicBezTo>
                  <a:close/>
                  <a:moveTo>
                    <a:pt x="232" y="0"/>
                  </a:moveTo>
                  <a:cubicBezTo>
                    <a:pt x="257" y="0"/>
                    <a:pt x="291" y="14"/>
                    <a:pt x="335" y="42"/>
                  </a:cubicBezTo>
                  <a:cubicBezTo>
                    <a:pt x="378" y="70"/>
                    <a:pt x="400" y="99"/>
                    <a:pt x="400" y="128"/>
                  </a:cubicBezTo>
                  <a:cubicBezTo>
                    <a:pt x="400" y="142"/>
                    <a:pt x="397" y="154"/>
                    <a:pt x="391" y="164"/>
                  </a:cubicBezTo>
                  <a:cubicBezTo>
                    <a:pt x="384" y="174"/>
                    <a:pt x="367" y="262"/>
                    <a:pt x="338" y="425"/>
                  </a:cubicBezTo>
                  <a:cubicBezTo>
                    <a:pt x="377" y="409"/>
                    <a:pt x="408" y="401"/>
                    <a:pt x="430" y="401"/>
                  </a:cubicBezTo>
                  <a:cubicBezTo>
                    <a:pt x="452" y="401"/>
                    <a:pt x="474" y="403"/>
                    <a:pt x="497" y="409"/>
                  </a:cubicBezTo>
                  <a:cubicBezTo>
                    <a:pt x="521" y="414"/>
                    <a:pt x="532" y="426"/>
                    <a:pt x="532" y="446"/>
                  </a:cubicBezTo>
                  <a:cubicBezTo>
                    <a:pt x="532" y="479"/>
                    <a:pt x="462" y="517"/>
                    <a:pt x="321" y="559"/>
                  </a:cubicBezTo>
                  <a:lnTo>
                    <a:pt x="276" y="804"/>
                  </a:lnTo>
                  <a:cubicBezTo>
                    <a:pt x="294" y="795"/>
                    <a:pt x="308" y="787"/>
                    <a:pt x="319" y="782"/>
                  </a:cubicBezTo>
                  <a:cubicBezTo>
                    <a:pt x="349" y="765"/>
                    <a:pt x="374" y="757"/>
                    <a:pt x="394" y="757"/>
                  </a:cubicBezTo>
                  <a:cubicBezTo>
                    <a:pt x="413" y="757"/>
                    <a:pt x="440" y="770"/>
                    <a:pt x="475" y="797"/>
                  </a:cubicBezTo>
                  <a:cubicBezTo>
                    <a:pt x="509" y="825"/>
                    <a:pt x="526" y="849"/>
                    <a:pt x="526" y="872"/>
                  </a:cubicBezTo>
                  <a:cubicBezTo>
                    <a:pt x="526" y="886"/>
                    <a:pt x="520" y="897"/>
                    <a:pt x="508" y="904"/>
                  </a:cubicBezTo>
                  <a:cubicBezTo>
                    <a:pt x="496" y="912"/>
                    <a:pt x="479" y="936"/>
                    <a:pt x="458" y="977"/>
                  </a:cubicBezTo>
                  <a:cubicBezTo>
                    <a:pt x="437" y="1019"/>
                    <a:pt x="427" y="1049"/>
                    <a:pt x="427" y="1069"/>
                  </a:cubicBezTo>
                  <a:cubicBezTo>
                    <a:pt x="427" y="1073"/>
                    <a:pt x="430" y="1078"/>
                    <a:pt x="437" y="1085"/>
                  </a:cubicBezTo>
                  <a:cubicBezTo>
                    <a:pt x="444" y="1092"/>
                    <a:pt x="447" y="1102"/>
                    <a:pt x="447" y="1115"/>
                  </a:cubicBezTo>
                  <a:cubicBezTo>
                    <a:pt x="447" y="1128"/>
                    <a:pt x="439" y="1138"/>
                    <a:pt x="423" y="1144"/>
                  </a:cubicBezTo>
                  <a:cubicBezTo>
                    <a:pt x="408" y="1150"/>
                    <a:pt x="368" y="1159"/>
                    <a:pt x="304" y="1172"/>
                  </a:cubicBezTo>
                  <a:cubicBezTo>
                    <a:pt x="240" y="1184"/>
                    <a:pt x="201" y="1191"/>
                    <a:pt x="188" y="1193"/>
                  </a:cubicBezTo>
                  <a:cubicBezTo>
                    <a:pt x="193" y="1251"/>
                    <a:pt x="179" y="1280"/>
                    <a:pt x="146" y="1280"/>
                  </a:cubicBezTo>
                  <a:cubicBezTo>
                    <a:pt x="113" y="1280"/>
                    <a:pt x="93" y="1255"/>
                    <a:pt x="86" y="1204"/>
                  </a:cubicBezTo>
                  <a:cubicBezTo>
                    <a:pt x="79" y="1154"/>
                    <a:pt x="67" y="1093"/>
                    <a:pt x="51" y="1022"/>
                  </a:cubicBezTo>
                  <a:cubicBezTo>
                    <a:pt x="35" y="950"/>
                    <a:pt x="24" y="909"/>
                    <a:pt x="17" y="897"/>
                  </a:cubicBezTo>
                  <a:cubicBezTo>
                    <a:pt x="9" y="885"/>
                    <a:pt x="6" y="871"/>
                    <a:pt x="6" y="855"/>
                  </a:cubicBezTo>
                  <a:cubicBezTo>
                    <a:pt x="6" y="838"/>
                    <a:pt x="15" y="830"/>
                    <a:pt x="32" y="830"/>
                  </a:cubicBezTo>
                  <a:cubicBezTo>
                    <a:pt x="50" y="830"/>
                    <a:pt x="66" y="832"/>
                    <a:pt x="80" y="836"/>
                  </a:cubicBezTo>
                  <a:lnTo>
                    <a:pt x="177" y="819"/>
                  </a:lnTo>
                  <a:lnTo>
                    <a:pt x="213" y="582"/>
                  </a:lnTo>
                  <a:cubicBezTo>
                    <a:pt x="180" y="593"/>
                    <a:pt x="145" y="599"/>
                    <a:pt x="107" y="599"/>
                  </a:cubicBezTo>
                  <a:cubicBezTo>
                    <a:pt x="36" y="599"/>
                    <a:pt x="0" y="584"/>
                    <a:pt x="0" y="553"/>
                  </a:cubicBezTo>
                  <a:cubicBezTo>
                    <a:pt x="0" y="531"/>
                    <a:pt x="17" y="516"/>
                    <a:pt x="51" y="509"/>
                  </a:cubicBezTo>
                  <a:cubicBezTo>
                    <a:pt x="85" y="501"/>
                    <a:pt x="141" y="484"/>
                    <a:pt x="221" y="455"/>
                  </a:cubicBezTo>
                  <a:cubicBezTo>
                    <a:pt x="226" y="403"/>
                    <a:pt x="228" y="334"/>
                    <a:pt x="228" y="249"/>
                  </a:cubicBezTo>
                  <a:cubicBezTo>
                    <a:pt x="228" y="163"/>
                    <a:pt x="222" y="111"/>
                    <a:pt x="212" y="91"/>
                  </a:cubicBezTo>
                  <a:cubicBezTo>
                    <a:pt x="201" y="72"/>
                    <a:pt x="196" y="52"/>
                    <a:pt x="196" y="31"/>
                  </a:cubicBezTo>
                  <a:cubicBezTo>
                    <a:pt x="196" y="10"/>
                    <a:pt x="208" y="0"/>
                    <a:pt x="232" y="0"/>
                  </a:cubicBezTo>
                  <a:close/>
                </a:path>
              </a:pathLst>
            </a:custGeom>
            <a:solidFill>
              <a:schemeClr val="tx1"/>
            </a:solidFill>
            <a:effectLst/>
          </p:spPr>
          <p:txBody>
            <a:bodyPr wrap="square" rtlCol="0">
              <a:noAutofit/>
            </a:bodyPr>
            <a:p>
              <a:pPr algn="l"/>
              <a:endParaRPr lang="zh-CN" altLang="en-US" sz="96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  <a:sym typeface="+mn-ea"/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6994" y="3117"/>
              <a:ext cx="1018" cy="1468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18" h="1468">
                  <a:moveTo>
                    <a:pt x="383" y="0"/>
                  </a:moveTo>
                  <a:cubicBezTo>
                    <a:pt x="403" y="0"/>
                    <a:pt x="429" y="9"/>
                    <a:pt x="461" y="27"/>
                  </a:cubicBezTo>
                  <a:cubicBezTo>
                    <a:pt x="493" y="46"/>
                    <a:pt x="517" y="61"/>
                    <a:pt x="533" y="74"/>
                  </a:cubicBezTo>
                  <a:cubicBezTo>
                    <a:pt x="549" y="87"/>
                    <a:pt x="557" y="105"/>
                    <a:pt x="557" y="127"/>
                  </a:cubicBezTo>
                  <a:cubicBezTo>
                    <a:pt x="557" y="149"/>
                    <a:pt x="551" y="166"/>
                    <a:pt x="539" y="178"/>
                  </a:cubicBezTo>
                  <a:cubicBezTo>
                    <a:pt x="528" y="189"/>
                    <a:pt x="509" y="231"/>
                    <a:pt x="483" y="304"/>
                  </a:cubicBezTo>
                  <a:cubicBezTo>
                    <a:pt x="457" y="376"/>
                    <a:pt x="429" y="435"/>
                    <a:pt x="398" y="480"/>
                  </a:cubicBezTo>
                  <a:cubicBezTo>
                    <a:pt x="417" y="478"/>
                    <a:pt x="473" y="459"/>
                    <a:pt x="566" y="423"/>
                  </a:cubicBezTo>
                  <a:cubicBezTo>
                    <a:pt x="658" y="387"/>
                    <a:pt x="720" y="369"/>
                    <a:pt x="751" y="369"/>
                  </a:cubicBezTo>
                  <a:cubicBezTo>
                    <a:pt x="783" y="369"/>
                    <a:pt x="810" y="375"/>
                    <a:pt x="835" y="386"/>
                  </a:cubicBezTo>
                  <a:cubicBezTo>
                    <a:pt x="859" y="397"/>
                    <a:pt x="871" y="412"/>
                    <a:pt x="871" y="430"/>
                  </a:cubicBezTo>
                  <a:cubicBezTo>
                    <a:pt x="871" y="449"/>
                    <a:pt x="862" y="464"/>
                    <a:pt x="845" y="475"/>
                  </a:cubicBezTo>
                  <a:cubicBezTo>
                    <a:pt x="828" y="487"/>
                    <a:pt x="785" y="501"/>
                    <a:pt x="715" y="518"/>
                  </a:cubicBezTo>
                  <a:cubicBezTo>
                    <a:pt x="645" y="535"/>
                    <a:pt x="586" y="546"/>
                    <a:pt x="536" y="549"/>
                  </a:cubicBezTo>
                  <a:cubicBezTo>
                    <a:pt x="565" y="548"/>
                    <a:pt x="589" y="555"/>
                    <a:pt x="609" y="570"/>
                  </a:cubicBezTo>
                  <a:cubicBezTo>
                    <a:pt x="629" y="586"/>
                    <a:pt x="639" y="600"/>
                    <a:pt x="639" y="614"/>
                  </a:cubicBezTo>
                  <a:cubicBezTo>
                    <a:pt x="639" y="627"/>
                    <a:pt x="638" y="639"/>
                    <a:pt x="635" y="650"/>
                  </a:cubicBezTo>
                  <a:cubicBezTo>
                    <a:pt x="632" y="660"/>
                    <a:pt x="630" y="669"/>
                    <a:pt x="628" y="675"/>
                  </a:cubicBezTo>
                  <a:cubicBezTo>
                    <a:pt x="626" y="682"/>
                    <a:pt x="620" y="713"/>
                    <a:pt x="610" y="767"/>
                  </a:cubicBezTo>
                  <a:cubicBezTo>
                    <a:pt x="600" y="822"/>
                    <a:pt x="593" y="856"/>
                    <a:pt x="590" y="868"/>
                  </a:cubicBezTo>
                  <a:lnTo>
                    <a:pt x="565" y="949"/>
                  </a:lnTo>
                  <a:cubicBezTo>
                    <a:pt x="554" y="985"/>
                    <a:pt x="544" y="1014"/>
                    <a:pt x="534" y="1036"/>
                  </a:cubicBezTo>
                  <a:cubicBezTo>
                    <a:pt x="604" y="1132"/>
                    <a:pt x="667" y="1203"/>
                    <a:pt x="725" y="1251"/>
                  </a:cubicBezTo>
                  <a:cubicBezTo>
                    <a:pt x="782" y="1298"/>
                    <a:pt x="863" y="1342"/>
                    <a:pt x="969" y="1381"/>
                  </a:cubicBezTo>
                  <a:cubicBezTo>
                    <a:pt x="1001" y="1393"/>
                    <a:pt x="1018" y="1407"/>
                    <a:pt x="1018" y="1422"/>
                  </a:cubicBezTo>
                  <a:cubicBezTo>
                    <a:pt x="1018" y="1438"/>
                    <a:pt x="1011" y="1448"/>
                    <a:pt x="998" y="1452"/>
                  </a:cubicBezTo>
                  <a:cubicBezTo>
                    <a:pt x="986" y="1457"/>
                    <a:pt x="956" y="1460"/>
                    <a:pt x="910" y="1464"/>
                  </a:cubicBezTo>
                  <a:cubicBezTo>
                    <a:pt x="864" y="1467"/>
                    <a:pt x="824" y="1468"/>
                    <a:pt x="789" y="1468"/>
                  </a:cubicBezTo>
                  <a:cubicBezTo>
                    <a:pt x="754" y="1468"/>
                    <a:pt x="725" y="1464"/>
                    <a:pt x="700" y="1457"/>
                  </a:cubicBezTo>
                  <a:cubicBezTo>
                    <a:pt x="676" y="1449"/>
                    <a:pt x="658" y="1437"/>
                    <a:pt x="645" y="1422"/>
                  </a:cubicBezTo>
                  <a:cubicBezTo>
                    <a:pt x="633" y="1406"/>
                    <a:pt x="608" y="1369"/>
                    <a:pt x="573" y="1311"/>
                  </a:cubicBezTo>
                  <a:lnTo>
                    <a:pt x="476" y="1135"/>
                  </a:lnTo>
                  <a:cubicBezTo>
                    <a:pt x="408" y="1246"/>
                    <a:pt x="330" y="1324"/>
                    <a:pt x="242" y="1369"/>
                  </a:cubicBezTo>
                  <a:cubicBezTo>
                    <a:pt x="154" y="1414"/>
                    <a:pt x="86" y="1436"/>
                    <a:pt x="38" y="1436"/>
                  </a:cubicBezTo>
                  <a:cubicBezTo>
                    <a:pt x="13" y="1436"/>
                    <a:pt x="0" y="1427"/>
                    <a:pt x="0" y="1410"/>
                  </a:cubicBezTo>
                  <a:cubicBezTo>
                    <a:pt x="0" y="1392"/>
                    <a:pt x="16" y="1375"/>
                    <a:pt x="47" y="1360"/>
                  </a:cubicBezTo>
                  <a:cubicBezTo>
                    <a:pt x="213" y="1290"/>
                    <a:pt x="333" y="1182"/>
                    <a:pt x="407" y="1036"/>
                  </a:cubicBezTo>
                  <a:cubicBezTo>
                    <a:pt x="325" y="909"/>
                    <a:pt x="275" y="837"/>
                    <a:pt x="255" y="822"/>
                  </a:cubicBezTo>
                  <a:cubicBezTo>
                    <a:pt x="238" y="809"/>
                    <a:pt x="228" y="795"/>
                    <a:pt x="226" y="778"/>
                  </a:cubicBezTo>
                  <a:lnTo>
                    <a:pt x="226" y="774"/>
                  </a:lnTo>
                  <a:lnTo>
                    <a:pt x="229" y="772"/>
                  </a:lnTo>
                  <a:cubicBezTo>
                    <a:pt x="237" y="765"/>
                    <a:pt x="246" y="755"/>
                    <a:pt x="256" y="744"/>
                  </a:cubicBezTo>
                  <a:lnTo>
                    <a:pt x="258" y="742"/>
                  </a:lnTo>
                  <a:lnTo>
                    <a:pt x="264" y="742"/>
                  </a:lnTo>
                  <a:cubicBezTo>
                    <a:pt x="289" y="742"/>
                    <a:pt x="312" y="751"/>
                    <a:pt x="331" y="771"/>
                  </a:cubicBezTo>
                  <a:cubicBezTo>
                    <a:pt x="351" y="790"/>
                    <a:pt x="390" y="846"/>
                    <a:pt x="448" y="937"/>
                  </a:cubicBezTo>
                  <a:cubicBezTo>
                    <a:pt x="469" y="852"/>
                    <a:pt x="480" y="764"/>
                    <a:pt x="480" y="672"/>
                  </a:cubicBezTo>
                  <a:cubicBezTo>
                    <a:pt x="480" y="620"/>
                    <a:pt x="477" y="584"/>
                    <a:pt x="470" y="565"/>
                  </a:cubicBezTo>
                  <a:cubicBezTo>
                    <a:pt x="449" y="570"/>
                    <a:pt x="426" y="573"/>
                    <a:pt x="403" y="573"/>
                  </a:cubicBezTo>
                  <a:cubicBezTo>
                    <a:pt x="380" y="573"/>
                    <a:pt x="367" y="570"/>
                    <a:pt x="365" y="565"/>
                  </a:cubicBezTo>
                  <a:cubicBezTo>
                    <a:pt x="339" y="623"/>
                    <a:pt x="309" y="675"/>
                    <a:pt x="275" y="720"/>
                  </a:cubicBezTo>
                  <a:cubicBezTo>
                    <a:pt x="270" y="726"/>
                    <a:pt x="266" y="731"/>
                    <a:pt x="262" y="736"/>
                  </a:cubicBezTo>
                  <a:lnTo>
                    <a:pt x="258" y="742"/>
                  </a:lnTo>
                  <a:lnTo>
                    <a:pt x="255" y="742"/>
                  </a:lnTo>
                  <a:cubicBezTo>
                    <a:pt x="236" y="744"/>
                    <a:pt x="226" y="754"/>
                    <a:pt x="226" y="771"/>
                  </a:cubicBezTo>
                  <a:lnTo>
                    <a:pt x="226" y="774"/>
                  </a:lnTo>
                  <a:lnTo>
                    <a:pt x="224" y="776"/>
                  </a:lnTo>
                  <a:cubicBezTo>
                    <a:pt x="212" y="785"/>
                    <a:pt x="203" y="789"/>
                    <a:pt x="194" y="789"/>
                  </a:cubicBezTo>
                  <a:cubicBezTo>
                    <a:pt x="176" y="789"/>
                    <a:pt x="168" y="782"/>
                    <a:pt x="168" y="767"/>
                  </a:cubicBezTo>
                  <a:cubicBezTo>
                    <a:pt x="168" y="752"/>
                    <a:pt x="171" y="738"/>
                    <a:pt x="178" y="722"/>
                  </a:cubicBezTo>
                  <a:cubicBezTo>
                    <a:pt x="237" y="605"/>
                    <a:pt x="283" y="493"/>
                    <a:pt x="317" y="385"/>
                  </a:cubicBezTo>
                  <a:cubicBezTo>
                    <a:pt x="350" y="277"/>
                    <a:pt x="367" y="194"/>
                    <a:pt x="367" y="136"/>
                  </a:cubicBezTo>
                  <a:cubicBezTo>
                    <a:pt x="367" y="117"/>
                    <a:pt x="364" y="101"/>
                    <a:pt x="359" y="87"/>
                  </a:cubicBezTo>
                  <a:cubicBezTo>
                    <a:pt x="354" y="73"/>
                    <a:pt x="352" y="55"/>
                    <a:pt x="352" y="33"/>
                  </a:cubicBezTo>
                  <a:cubicBezTo>
                    <a:pt x="352" y="11"/>
                    <a:pt x="362" y="0"/>
                    <a:pt x="383" y="0"/>
                  </a:cubicBezTo>
                  <a:close/>
                </a:path>
              </a:pathLst>
            </a:custGeom>
            <a:solidFill>
              <a:schemeClr val="tx1"/>
            </a:solidFill>
            <a:effectLst/>
          </p:spPr>
          <p:txBody>
            <a:bodyPr wrap="square" rtlCol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zh-CN" altLang="en-US" sz="96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  <a:sym typeface="+mn-ea"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6226" y="3131"/>
              <a:ext cx="596" cy="1521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6" h="1521">
                  <a:moveTo>
                    <a:pt x="438" y="0"/>
                  </a:moveTo>
                  <a:cubicBezTo>
                    <a:pt x="464" y="0"/>
                    <a:pt x="498" y="17"/>
                    <a:pt x="537" y="51"/>
                  </a:cubicBezTo>
                  <a:cubicBezTo>
                    <a:pt x="576" y="84"/>
                    <a:pt x="596" y="113"/>
                    <a:pt x="596" y="138"/>
                  </a:cubicBezTo>
                  <a:cubicBezTo>
                    <a:pt x="596" y="151"/>
                    <a:pt x="590" y="165"/>
                    <a:pt x="577" y="180"/>
                  </a:cubicBezTo>
                  <a:cubicBezTo>
                    <a:pt x="564" y="195"/>
                    <a:pt x="538" y="238"/>
                    <a:pt x="500" y="308"/>
                  </a:cubicBezTo>
                  <a:cubicBezTo>
                    <a:pt x="461" y="379"/>
                    <a:pt x="416" y="452"/>
                    <a:pt x="365" y="527"/>
                  </a:cubicBezTo>
                  <a:cubicBezTo>
                    <a:pt x="413" y="562"/>
                    <a:pt x="438" y="600"/>
                    <a:pt x="440" y="638"/>
                  </a:cubicBezTo>
                  <a:cubicBezTo>
                    <a:pt x="441" y="677"/>
                    <a:pt x="442" y="755"/>
                    <a:pt x="442" y="872"/>
                  </a:cubicBezTo>
                  <a:cubicBezTo>
                    <a:pt x="442" y="988"/>
                    <a:pt x="441" y="1097"/>
                    <a:pt x="440" y="1197"/>
                  </a:cubicBezTo>
                  <a:cubicBezTo>
                    <a:pt x="438" y="1298"/>
                    <a:pt x="433" y="1369"/>
                    <a:pt x="425" y="1412"/>
                  </a:cubicBezTo>
                  <a:cubicBezTo>
                    <a:pt x="416" y="1454"/>
                    <a:pt x="408" y="1483"/>
                    <a:pt x="398" y="1498"/>
                  </a:cubicBezTo>
                  <a:cubicBezTo>
                    <a:pt x="389" y="1513"/>
                    <a:pt x="377" y="1521"/>
                    <a:pt x="362" y="1521"/>
                  </a:cubicBezTo>
                  <a:cubicBezTo>
                    <a:pt x="337" y="1521"/>
                    <a:pt x="316" y="1494"/>
                    <a:pt x="299" y="1441"/>
                  </a:cubicBezTo>
                  <a:cubicBezTo>
                    <a:pt x="282" y="1387"/>
                    <a:pt x="273" y="1345"/>
                    <a:pt x="273" y="1314"/>
                  </a:cubicBezTo>
                  <a:cubicBezTo>
                    <a:pt x="273" y="1283"/>
                    <a:pt x="282" y="1248"/>
                    <a:pt x="300" y="1208"/>
                  </a:cubicBezTo>
                  <a:cubicBezTo>
                    <a:pt x="306" y="1192"/>
                    <a:pt x="312" y="1141"/>
                    <a:pt x="317" y="1055"/>
                  </a:cubicBezTo>
                  <a:cubicBezTo>
                    <a:pt x="323" y="970"/>
                    <a:pt x="326" y="880"/>
                    <a:pt x="326" y="786"/>
                  </a:cubicBezTo>
                  <a:cubicBezTo>
                    <a:pt x="326" y="691"/>
                    <a:pt x="321" y="626"/>
                    <a:pt x="311" y="589"/>
                  </a:cubicBezTo>
                  <a:cubicBezTo>
                    <a:pt x="266" y="669"/>
                    <a:pt x="214" y="736"/>
                    <a:pt x="154" y="792"/>
                  </a:cubicBezTo>
                  <a:cubicBezTo>
                    <a:pt x="94" y="848"/>
                    <a:pt x="53" y="875"/>
                    <a:pt x="30" y="875"/>
                  </a:cubicBezTo>
                  <a:cubicBezTo>
                    <a:pt x="10" y="875"/>
                    <a:pt x="0" y="867"/>
                    <a:pt x="0" y="851"/>
                  </a:cubicBezTo>
                  <a:cubicBezTo>
                    <a:pt x="0" y="835"/>
                    <a:pt x="7" y="819"/>
                    <a:pt x="21" y="803"/>
                  </a:cubicBezTo>
                  <a:cubicBezTo>
                    <a:pt x="120" y="697"/>
                    <a:pt x="208" y="570"/>
                    <a:pt x="286" y="422"/>
                  </a:cubicBezTo>
                  <a:cubicBezTo>
                    <a:pt x="364" y="273"/>
                    <a:pt x="403" y="163"/>
                    <a:pt x="403" y="92"/>
                  </a:cubicBezTo>
                  <a:cubicBezTo>
                    <a:pt x="403" y="83"/>
                    <a:pt x="402" y="75"/>
                    <a:pt x="400" y="68"/>
                  </a:cubicBezTo>
                  <a:cubicBezTo>
                    <a:pt x="398" y="60"/>
                    <a:pt x="397" y="53"/>
                    <a:pt x="397" y="45"/>
                  </a:cubicBezTo>
                  <a:cubicBezTo>
                    <a:pt x="397" y="15"/>
                    <a:pt x="411" y="0"/>
                    <a:pt x="438" y="0"/>
                  </a:cubicBezTo>
                  <a:close/>
                </a:path>
              </a:pathLst>
            </a:custGeom>
            <a:solidFill>
              <a:srgbClr val="6096E6"/>
            </a:solidFill>
            <a:effectLst/>
          </p:spPr>
          <p:txBody>
            <a:bodyPr wrap="square" rtlCol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zh-CN" altLang="en-US" sz="96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  <a:sym typeface="+mn-ea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8421370" y="2045970"/>
            <a:ext cx="1253490" cy="1422400"/>
            <a:chOff x="11978" y="2999"/>
            <a:chExt cx="1432" cy="1625"/>
          </a:xfrm>
        </p:grpSpPr>
        <p:sp>
          <p:nvSpPr>
            <p:cNvPr id="14" name="文本框 13"/>
            <p:cNvSpPr txBox="1"/>
            <p:nvPr/>
          </p:nvSpPr>
          <p:spPr>
            <a:xfrm>
              <a:off x="12004" y="3938"/>
              <a:ext cx="1407" cy="687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07" h="687">
                  <a:moveTo>
                    <a:pt x="742" y="0"/>
                  </a:moveTo>
                  <a:cubicBezTo>
                    <a:pt x="765" y="0"/>
                    <a:pt x="794" y="14"/>
                    <a:pt x="830" y="43"/>
                  </a:cubicBezTo>
                  <a:cubicBezTo>
                    <a:pt x="866" y="72"/>
                    <a:pt x="884" y="94"/>
                    <a:pt x="884" y="111"/>
                  </a:cubicBezTo>
                  <a:cubicBezTo>
                    <a:pt x="884" y="127"/>
                    <a:pt x="874" y="141"/>
                    <a:pt x="853" y="153"/>
                  </a:cubicBezTo>
                  <a:cubicBezTo>
                    <a:pt x="807" y="182"/>
                    <a:pt x="784" y="253"/>
                    <a:pt x="784" y="365"/>
                  </a:cubicBezTo>
                  <a:cubicBezTo>
                    <a:pt x="784" y="426"/>
                    <a:pt x="803" y="467"/>
                    <a:pt x="840" y="489"/>
                  </a:cubicBezTo>
                  <a:cubicBezTo>
                    <a:pt x="877" y="510"/>
                    <a:pt x="937" y="521"/>
                    <a:pt x="1021" y="521"/>
                  </a:cubicBezTo>
                  <a:cubicBezTo>
                    <a:pt x="1104" y="521"/>
                    <a:pt x="1163" y="507"/>
                    <a:pt x="1198" y="479"/>
                  </a:cubicBezTo>
                  <a:cubicBezTo>
                    <a:pt x="1234" y="450"/>
                    <a:pt x="1261" y="391"/>
                    <a:pt x="1281" y="302"/>
                  </a:cubicBezTo>
                  <a:cubicBezTo>
                    <a:pt x="1294" y="248"/>
                    <a:pt x="1311" y="220"/>
                    <a:pt x="1333" y="220"/>
                  </a:cubicBezTo>
                  <a:cubicBezTo>
                    <a:pt x="1355" y="220"/>
                    <a:pt x="1368" y="241"/>
                    <a:pt x="1370" y="282"/>
                  </a:cubicBezTo>
                  <a:cubicBezTo>
                    <a:pt x="1372" y="324"/>
                    <a:pt x="1376" y="363"/>
                    <a:pt x="1381" y="400"/>
                  </a:cubicBezTo>
                  <a:cubicBezTo>
                    <a:pt x="1387" y="438"/>
                    <a:pt x="1393" y="463"/>
                    <a:pt x="1398" y="476"/>
                  </a:cubicBezTo>
                  <a:cubicBezTo>
                    <a:pt x="1404" y="489"/>
                    <a:pt x="1407" y="502"/>
                    <a:pt x="1407" y="516"/>
                  </a:cubicBezTo>
                  <a:cubicBezTo>
                    <a:pt x="1407" y="565"/>
                    <a:pt x="1373" y="606"/>
                    <a:pt x="1306" y="637"/>
                  </a:cubicBezTo>
                  <a:cubicBezTo>
                    <a:pt x="1238" y="668"/>
                    <a:pt x="1157" y="684"/>
                    <a:pt x="1064" y="684"/>
                  </a:cubicBezTo>
                  <a:cubicBezTo>
                    <a:pt x="970" y="684"/>
                    <a:pt x="894" y="671"/>
                    <a:pt x="835" y="645"/>
                  </a:cubicBezTo>
                  <a:cubicBezTo>
                    <a:pt x="776" y="619"/>
                    <a:pt x="733" y="581"/>
                    <a:pt x="704" y="531"/>
                  </a:cubicBezTo>
                  <a:cubicBezTo>
                    <a:pt x="675" y="480"/>
                    <a:pt x="661" y="410"/>
                    <a:pt x="661" y="320"/>
                  </a:cubicBezTo>
                  <a:cubicBezTo>
                    <a:pt x="661" y="280"/>
                    <a:pt x="662" y="240"/>
                    <a:pt x="666" y="199"/>
                  </a:cubicBezTo>
                  <a:cubicBezTo>
                    <a:pt x="670" y="157"/>
                    <a:pt x="672" y="136"/>
                    <a:pt x="672" y="136"/>
                  </a:cubicBezTo>
                  <a:cubicBezTo>
                    <a:pt x="672" y="135"/>
                    <a:pt x="672" y="134"/>
                    <a:pt x="672" y="134"/>
                  </a:cubicBezTo>
                  <a:cubicBezTo>
                    <a:pt x="672" y="134"/>
                    <a:pt x="668" y="135"/>
                    <a:pt x="661" y="138"/>
                  </a:cubicBezTo>
                  <a:cubicBezTo>
                    <a:pt x="631" y="145"/>
                    <a:pt x="589" y="150"/>
                    <a:pt x="536" y="154"/>
                  </a:cubicBezTo>
                  <a:cubicBezTo>
                    <a:pt x="538" y="227"/>
                    <a:pt x="522" y="307"/>
                    <a:pt x="486" y="394"/>
                  </a:cubicBezTo>
                  <a:cubicBezTo>
                    <a:pt x="450" y="480"/>
                    <a:pt x="386" y="551"/>
                    <a:pt x="293" y="605"/>
                  </a:cubicBezTo>
                  <a:cubicBezTo>
                    <a:pt x="199" y="660"/>
                    <a:pt x="116" y="687"/>
                    <a:pt x="43" y="687"/>
                  </a:cubicBezTo>
                  <a:cubicBezTo>
                    <a:pt x="14" y="687"/>
                    <a:pt x="0" y="679"/>
                    <a:pt x="0" y="661"/>
                  </a:cubicBezTo>
                  <a:cubicBezTo>
                    <a:pt x="0" y="644"/>
                    <a:pt x="21" y="626"/>
                    <a:pt x="64" y="606"/>
                  </a:cubicBezTo>
                  <a:cubicBezTo>
                    <a:pt x="192" y="542"/>
                    <a:pt x="279" y="475"/>
                    <a:pt x="326" y="404"/>
                  </a:cubicBezTo>
                  <a:cubicBezTo>
                    <a:pt x="372" y="333"/>
                    <a:pt x="395" y="261"/>
                    <a:pt x="395" y="188"/>
                  </a:cubicBezTo>
                  <a:cubicBezTo>
                    <a:pt x="395" y="161"/>
                    <a:pt x="392" y="138"/>
                    <a:pt x="387" y="120"/>
                  </a:cubicBezTo>
                  <a:cubicBezTo>
                    <a:pt x="381" y="101"/>
                    <a:pt x="378" y="83"/>
                    <a:pt x="378" y="64"/>
                  </a:cubicBezTo>
                  <a:cubicBezTo>
                    <a:pt x="378" y="45"/>
                    <a:pt x="390" y="36"/>
                    <a:pt x="414" y="36"/>
                  </a:cubicBezTo>
                  <a:cubicBezTo>
                    <a:pt x="437" y="36"/>
                    <a:pt x="465" y="44"/>
                    <a:pt x="496" y="61"/>
                  </a:cubicBezTo>
                  <a:cubicBezTo>
                    <a:pt x="504" y="62"/>
                    <a:pt x="515" y="62"/>
                    <a:pt x="529" y="62"/>
                  </a:cubicBezTo>
                  <a:cubicBezTo>
                    <a:pt x="590" y="62"/>
                    <a:pt x="641" y="48"/>
                    <a:pt x="680" y="19"/>
                  </a:cubicBezTo>
                  <a:cubicBezTo>
                    <a:pt x="698" y="6"/>
                    <a:pt x="719" y="0"/>
                    <a:pt x="742" y="0"/>
                  </a:cubicBezTo>
                  <a:close/>
                </a:path>
              </a:pathLst>
            </a:custGeom>
            <a:solidFill>
              <a:srgbClr val="FFC000"/>
            </a:solidFill>
            <a:effectLst/>
          </p:spPr>
          <p:txBody>
            <a:bodyPr wrap="square" rtlCol="0">
              <a:noAutofit/>
            </a:bodyPr>
            <a:p>
              <a:pPr algn="l"/>
              <a:endParaRPr lang="zh-CN" altLang="en-US" sz="96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  <a:sym typeface="+mn-ea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12507" y="2999"/>
              <a:ext cx="278" cy="236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8" h="236">
                  <a:moveTo>
                    <a:pt x="51" y="0"/>
                  </a:moveTo>
                  <a:cubicBezTo>
                    <a:pt x="111" y="0"/>
                    <a:pt x="164" y="14"/>
                    <a:pt x="210" y="42"/>
                  </a:cubicBezTo>
                  <a:cubicBezTo>
                    <a:pt x="255" y="70"/>
                    <a:pt x="278" y="102"/>
                    <a:pt x="278" y="138"/>
                  </a:cubicBezTo>
                  <a:cubicBezTo>
                    <a:pt x="278" y="158"/>
                    <a:pt x="272" y="180"/>
                    <a:pt x="260" y="202"/>
                  </a:cubicBezTo>
                  <a:cubicBezTo>
                    <a:pt x="248" y="224"/>
                    <a:pt x="226" y="236"/>
                    <a:pt x="195" y="236"/>
                  </a:cubicBezTo>
                  <a:cubicBezTo>
                    <a:pt x="163" y="236"/>
                    <a:pt x="123" y="206"/>
                    <a:pt x="74" y="147"/>
                  </a:cubicBezTo>
                  <a:cubicBezTo>
                    <a:pt x="25" y="88"/>
                    <a:pt x="0" y="48"/>
                    <a:pt x="0" y="29"/>
                  </a:cubicBezTo>
                  <a:cubicBezTo>
                    <a:pt x="0" y="10"/>
                    <a:pt x="17" y="0"/>
                    <a:pt x="51" y="0"/>
                  </a:cubicBezTo>
                  <a:close/>
                </a:path>
              </a:pathLst>
            </a:custGeom>
            <a:solidFill>
              <a:schemeClr val="tx1"/>
            </a:solidFill>
            <a:effectLst/>
          </p:spPr>
          <p:txBody>
            <a:bodyPr wrap="square" rtlCol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zh-CN" altLang="en-US" sz="96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  <a:sym typeface="+mn-ea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12117" y="3193"/>
              <a:ext cx="1123" cy="228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23" h="228">
                  <a:moveTo>
                    <a:pt x="936" y="0"/>
                  </a:moveTo>
                  <a:cubicBezTo>
                    <a:pt x="988" y="0"/>
                    <a:pt x="1032" y="10"/>
                    <a:pt x="1068" y="29"/>
                  </a:cubicBezTo>
                  <a:cubicBezTo>
                    <a:pt x="1105" y="49"/>
                    <a:pt x="1123" y="69"/>
                    <a:pt x="1123" y="91"/>
                  </a:cubicBezTo>
                  <a:cubicBezTo>
                    <a:pt x="1123" y="112"/>
                    <a:pt x="1114" y="127"/>
                    <a:pt x="1097" y="137"/>
                  </a:cubicBezTo>
                  <a:cubicBezTo>
                    <a:pt x="1080" y="146"/>
                    <a:pt x="1058" y="151"/>
                    <a:pt x="1031" y="151"/>
                  </a:cubicBezTo>
                  <a:lnTo>
                    <a:pt x="937" y="149"/>
                  </a:lnTo>
                  <a:cubicBezTo>
                    <a:pt x="831" y="149"/>
                    <a:pt x="701" y="157"/>
                    <a:pt x="547" y="172"/>
                  </a:cubicBezTo>
                  <a:cubicBezTo>
                    <a:pt x="394" y="186"/>
                    <a:pt x="294" y="200"/>
                    <a:pt x="247" y="211"/>
                  </a:cubicBezTo>
                  <a:cubicBezTo>
                    <a:pt x="200" y="222"/>
                    <a:pt x="164" y="228"/>
                    <a:pt x="140" y="228"/>
                  </a:cubicBezTo>
                  <a:cubicBezTo>
                    <a:pt x="115" y="228"/>
                    <a:pt x="85" y="220"/>
                    <a:pt x="51" y="203"/>
                  </a:cubicBezTo>
                  <a:cubicBezTo>
                    <a:pt x="17" y="186"/>
                    <a:pt x="0" y="168"/>
                    <a:pt x="0" y="147"/>
                  </a:cubicBezTo>
                  <a:cubicBezTo>
                    <a:pt x="0" y="127"/>
                    <a:pt x="26" y="114"/>
                    <a:pt x="79" y="109"/>
                  </a:cubicBezTo>
                  <a:cubicBezTo>
                    <a:pt x="352" y="86"/>
                    <a:pt x="571" y="57"/>
                    <a:pt x="735" y="24"/>
                  </a:cubicBezTo>
                  <a:cubicBezTo>
                    <a:pt x="821" y="8"/>
                    <a:pt x="888" y="0"/>
                    <a:pt x="936" y="0"/>
                  </a:cubicBezTo>
                  <a:close/>
                </a:path>
              </a:pathLst>
            </a:custGeom>
            <a:solidFill>
              <a:schemeClr val="tx1"/>
            </a:solidFill>
            <a:effectLst/>
          </p:spPr>
          <p:txBody>
            <a:bodyPr wrap="square" rtlCol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zh-CN" altLang="en-US" sz="96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  <a:sym typeface="+mn-ea"/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12337" y="3396"/>
              <a:ext cx="673" cy="377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73" h="377">
                  <a:moveTo>
                    <a:pt x="433" y="126"/>
                  </a:moveTo>
                  <a:cubicBezTo>
                    <a:pt x="393" y="126"/>
                    <a:pt x="303" y="135"/>
                    <a:pt x="161" y="152"/>
                  </a:cubicBezTo>
                  <a:lnTo>
                    <a:pt x="182" y="260"/>
                  </a:lnTo>
                  <a:lnTo>
                    <a:pt x="399" y="225"/>
                  </a:lnTo>
                  <a:cubicBezTo>
                    <a:pt x="415" y="222"/>
                    <a:pt x="427" y="209"/>
                    <a:pt x="434" y="185"/>
                  </a:cubicBezTo>
                  <a:cubicBezTo>
                    <a:pt x="441" y="161"/>
                    <a:pt x="444" y="142"/>
                    <a:pt x="444" y="128"/>
                  </a:cubicBezTo>
                  <a:cubicBezTo>
                    <a:pt x="444" y="127"/>
                    <a:pt x="440" y="126"/>
                    <a:pt x="433" y="126"/>
                  </a:cubicBezTo>
                  <a:close/>
                  <a:moveTo>
                    <a:pt x="504" y="0"/>
                  </a:moveTo>
                  <a:cubicBezTo>
                    <a:pt x="524" y="0"/>
                    <a:pt x="557" y="11"/>
                    <a:pt x="603" y="34"/>
                  </a:cubicBezTo>
                  <a:cubicBezTo>
                    <a:pt x="650" y="57"/>
                    <a:pt x="673" y="79"/>
                    <a:pt x="673" y="102"/>
                  </a:cubicBezTo>
                  <a:cubicBezTo>
                    <a:pt x="673" y="118"/>
                    <a:pt x="665" y="131"/>
                    <a:pt x="648" y="140"/>
                  </a:cubicBezTo>
                  <a:cubicBezTo>
                    <a:pt x="632" y="149"/>
                    <a:pt x="615" y="161"/>
                    <a:pt x="598" y="177"/>
                  </a:cubicBezTo>
                  <a:cubicBezTo>
                    <a:pt x="582" y="192"/>
                    <a:pt x="573" y="203"/>
                    <a:pt x="573" y="208"/>
                  </a:cubicBezTo>
                  <a:cubicBezTo>
                    <a:pt x="573" y="214"/>
                    <a:pt x="578" y="221"/>
                    <a:pt x="587" y="229"/>
                  </a:cubicBezTo>
                  <a:cubicBezTo>
                    <a:pt x="595" y="237"/>
                    <a:pt x="600" y="247"/>
                    <a:pt x="600" y="259"/>
                  </a:cubicBezTo>
                  <a:cubicBezTo>
                    <a:pt x="600" y="271"/>
                    <a:pt x="592" y="281"/>
                    <a:pt x="577" y="288"/>
                  </a:cubicBezTo>
                  <a:cubicBezTo>
                    <a:pt x="561" y="296"/>
                    <a:pt x="505" y="305"/>
                    <a:pt x="409" y="317"/>
                  </a:cubicBezTo>
                  <a:cubicBezTo>
                    <a:pt x="313" y="329"/>
                    <a:pt x="240" y="336"/>
                    <a:pt x="191" y="338"/>
                  </a:cubicBezTo>
                  <a:cubicBezTo>
                    <a:pt x="194" y="364"/>
                    <a:pt x="181" y="377"/>
                    <a:pt x="153" y="377"/>
                  </a:cubicBezTo>
                  <a:cubicBezTo>
                    <a:pt x="135" y="377"/>
                    <a:pt x="118" y="366"/>
                    <a:pt x="102" y="345"/>
                  </a:cubicBezTo>
                  <a:cubicBezTo>
                    <a:pt x="87" y="324"/>
                    <a:pt x="71" y="288"/>
                    <a:pt x="57" y="236"/>
                  </a:cubicBezTo>
                  <a:cubicBezTo>
                    <a:pt x="42" y="184"/>
                    <a:pt x="29" y="149"/>
                    <a:pt x="18" y="131"/>
                  </a:cubicBezTo>
                  <a:cubicBezTo>
                    <a:pt x="6" y="113"/>
                    <a:pt x="0" y="95"/>
                    <a:pt x="0" y="77"/>
                  </a:cubicBezTo>
                  <a:cubicBezTo>
                    <a:pt x="0" y="60"/>
                    <a:pt x="12" y="51"/>
                    <a:pt x="36" y="51"/>
                  </a:cubicBezTo>
                  <a:cubicBezTo>
                    <a:pt x="60" y="51"/>
                    <a:pt x="85" y="57"/>
                    <a:pt x="110" y="68"/>
                  </a:cubicBezTo>
                  <a:cubicBezTo>
                    <a:pt x="166" y="67"/>
                    <a:pt x="232" y="59"/>
                    <a:pt x="310" y="46"/>
                  </a:cubicBezTo>
                  <a:cubicBezTo>
                    <a:pt x="387" y="32"/>
                    <a:pt x="436" y="20"/>
                    <a:pt x="456" y="10"/>
                  </a:cubicBezTo>
                  <a:cubicBezTo>
                    <a:pt x="469" y="3"/>
                    <a:pt x="485" y="0"/>
                    <a:pt x="504" y="0"/>
                  </a:cubicBezTo>
                  <a:close/>
                </a:path>
              </a:pathLst>
            </a:custGeom>
            <a:solidFill>
              <a:schemeClr val="tx1"/>
            </a:solidFill>
            <a:effectLst/>
          </p:spPr>
          <p:txBody>
            <a:bodyPr wrap="square" rtlCol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zh-CN" altLang="en-US" sz="96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  <a:sym typeface="+mn-ea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11978" y="3710"/>
              <a:ext cx="1430" cy="443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30" h="443">
                  <a:moveTo>
                    <a:pt x="1207" y="0"/>
                  </a:moveTo>
                  <a:cubicBezTo>
                    <a:pt x="1240" y="0"/>
                    <a:pt x="1285" y="21"/>
                    <a:pt x="1343" y="64"/>
                  </a:cubicBezTo>
                  <a:cubicBezTo>
                    <a:pt x="1401" y="107"/>
                    <a:pt x="1430" y="143"/>
                    <a:pt x="1430" y="171"/>
                  </a:cubicBezTo>
                  <a:cubicBezTo>
                    <a:pt x="1430" y="195"/>
                    <a:pt x="1413" y="209"/>
                    <a:pt x="1378" y="213"/>
                  </a:cubicBezTo>
                  <a:cubicBezTo>
                    <a:pt x="1333" y="218"/>
                    <a:pt x="1295" y="225"/>
                    <a:pt x="1263" y="235"/>
                  </a:cubicBezTo>
                  <a:cubicBezTo>
                    <a:pt x="1231" y="245"/>
                    <a:pt x="1194" y="261"/>
                    <a:pt x="1150" y="283"/>
                  </a:cubicBezTo>
                  <a:cubicBezTo>
                    <a:pt x="1142" y="289"/>
                    <a:pt x="1130" y="292"/>
                    <a:pt x="1114" y="292"/>
                  </a:cubicBezTo>
                  <a:cubicBezTo>
                    <a:pt x="1098" y="292"/>
                    <a:pt x="1090" y="284"/>
                    <a:pt x="1090" y="268"/>
                  </a:cubicBezTo>
                  <a:cubicBezTo>
                    <a:pt x="1090" y="252"/>
                    <a:pt x="1093" y="240"/>
                    <a:pt x="1099" y="232"/>
                  </a:cubicBezTo>
                  <a:cubicBezTo>
                    <a:pt x="1134" y="179"/>
                    <a:pt x="1152" y="147"/>
                    <a:pt x="1152" y="136"/>
                  </a:cubicBezTo>
                  <a:cubicBezTo>
                    <a:pt x="1152" y="140"/>
                    <a:pt x="1142" y="142"/>
                    <a:pt x="1124" y="142"/>
                  </a:cubicBezTo>
                  <a:cubicBezTo>
                    <a:pt x="1056" y="142"/>
                    <a:pt x="940" y="148"/>
                    <a:pt x="776" y="162"/>
                  </a:cubicBezTo>
                  <a:cubicBezTo>
                    <a:pt x="612" y="176"/>
                    <a:pt x="488" y="189"/>
                    <a:pt x="404" y="203"/>
                  </a:cubicBezTo>
                  <a:cubicBezTo>
                    <a:pt x="320" y="216"/>
                    <a:pt x="267" y="222"/>
                    <a:pt x="247" y="222"/>
                  </a:cubicBezTo>
                  <a:cubicBezTo>
                    <a:pt x="232" y="222"/>
                    <a:pt x="222" y="222"/>
                    <a:pt x="219" y="221"/>
                  </a:cubicBezTo>
                  <a:lnTo>
                    <a:pt x="219" y="221"/>
                  </a:lnTo>
                  <a:lnTo>
                    <a:pt x="219" y="221"/>
                  </a:lnTo>
                  <a:cubicBezTo>
                    <a:pt x="218" y="221"/>
                    <a:pt x="218" y="221"/>
                    <a:pt x="219" y="221"/>
                  </a:cubicBezTo>
                  <a:lnTo>
                    <a:pt x="219" y="221"/>
                  </a:lnTo>
                  <a:lnTo>
                    <a:pt x="214" y="237"/>
                  </a:lnTo>
                  <a:cubicBezTo>
                    <a:pt x="203" y="275"/>
                    <a:pt x="184" y="317"/>
                    <a:pt x="157" y="363"/>
                  </a:cubicBezTo>
                  <a:cubicBezTo>
                    <a:pt x="125" y="416"/>
                    <a:pt x="98" y="443"/>
                    <a:pt x="74" y="443"/>
                  </a:cubicBezTo>
                  <a:cubicBezTo>
                    <a:pt x="50" y="443"/>
                    <a:pt x="32" y="428"/>
                    <a:pt x="19" y="399"/>
                  </a:cubicBezTo>
                  <a:cubicBezTo>
                    <a:pt x="6" y="369"/>
                    <a:pt x="0" y="343"/>
                    <a:pt x="0" y="321"/>
                  </a:cubicBezTo>
                  <a:cubicBezTo>
                    <a:pt x="0" y="298"/>
                    <a:pt x="9" y="276"/>
                    <a:pt x="26" y="254"/>
                  </a:cubicBezTo>
                  <a:cubicBezTo>
                    <a:pt x="39" y="240"/>
                    <a:pt x="55" y="217"/>
                    <a:pt x="75" y="185"/>
                  </a:cubicBezTo>
                  <a:cubicBezTo>
                    <a:pt x="95" y="153"/>
                    <a:pt x="109" y="132"/>
                    <a:pt x="117" y="121"/>
                  </a:cubicBezTo>
                  <a:cubicBezTo>
                    <a:pt x="127" y="84"/>
                    <a:pt x="142" y="66"/>
                    <a:pt x="163" y="66"/>
                  </a:cubicBezTo>
                  <a:cubicBezTo>
                    <a:pt x="184" y="66"/>
                    <a:pt x="202" y="85"/>
                    <a:pt x="219" y="124"/>
                  </a:cubicBezTo>
                  <a:cubicBezTo>
                    <a:pt x="240" y="123"/>
                    <a:pt x="330" y="114"/>
                    <a:pt x="489" y="96"/>
                  </a:cubicBezTo>
                  <a:lnTo>
                    <a:pt x="893" y="51"/>
                  </a:lnTo>
                  <a:cubicBezTo>
                    <a:pt x="1008" y="40"/>
                    <a:pt x="1077" y="32"/>
                    <a:pt x="1100" y="28"/>
                  </a:cubicBezTo>
                  <a:cubicBezTo>
                    <a:pt x="1123" y="24"/>
                    <a:pt x="1143" y="18"/>
                    <a:pt x="1159" y="11"/>
                  </a:cubicBezTo>
                  <a:cubicBezTo>
                    <a:pt x="1176" y="4"/>
                    <a:pt x="1192" y="0"/>
                    <a:pt x="1207" y="0"/>
                  </a:cubicBezTo>
                  <a:close/>
                </a:path>
              </a:pathLst>
            </a:custGeom>
            <a:solidFill>
              <a:srgbClr val="FFC000"/>
            </a:solidFill>
            <a:effectLst/>
          </p:spPr>
          <p:txBody>
            <a:bodyPr wrap="square" rtlCol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zh-CN" altLang="en-US" sz="96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  <a:sym typeface="+mn-ea"/>
              </a:endParaRPr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8481060" y="4746625"/>
            <a:ext cx="1163320" cy="1419860"/>
            <a:chOff x="14796" y="2866"/>
            <a:chExt cx="1390" cy="1696"/>
          </a:xfrm>
        </p:grpSpPr>
        <p:sp>
          <p:nvSpPr>
            <p:cNvPr id="20" name="文本框 19"/>
            <p:cNvSpPr txBox="1"/>
            <p:nvPr/>
          </p:nvSpPr>
          <p:spPr>
            <a:xfrm>
              <a:off x="15101" y="3852"/>
              <a:ext cx="660" cy="407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60" h="407">
                  <a:moveTo>
                    <a:pt x="406" y="125"/>
                  </a:moveTo>
                  <a:cubicBezTo>
                    <a:pt x="391" y="125"/>
                    <a:pt x="355" y="128"/>
                    <a:pt x="299" y="136"/>
                  </a:cubicBezTo>
                  <a:cubicBezTo>
                    <a:pt x="244" y="143"/>
                    <a:pt x="203" y="149"/>
                    <a:pt x="176" y="153"/>
                  </a:cubicBezTo>
                  <a:cubicBezTo>
                    <a:pt x="189" y="184"/>
                    <a:pt x="196" y="221"/>
                    <a:pt x="198" y="263"/>
                  </a:cubicBezTo>
                  <a:cubicBezTo>
                    <a:pt x="208" y="261"/>
                    <a:pt x="243" y="255"/>
                    <a:pt x="302" y="246"/>
                  </a:cubicBezTo>
                  <a:cubicBezTo>
                    <a:pt x="360" y="236"/>
                    <a:pt x="393" y="228"/>
                    <a:pt x="398" y="223"/>
                  </a:cubicBezTo>
                  <a:cubicBezTo>
                    <a:pt x="404" y="217"/>
                    <a:pt x="410" y="202"/>
                    <a:pt x="418" y="179"/>
                  </a:cubicBezTo>
                  <a:cubicBezTo>
                    <a:pt x="425" y="155"/>
                    <a:pt x="429" y="139"/>
                    <a:pt x="429" y="132"/>
                  </a:cubicBezTo>
                  <a:cubicBezTo>
                    <a:pt x="429" y="127"/>
                    <a:pt x="421" y="125"/>
                    <a:pt x="406" y="125"/>
                  </a:cubicBezTo>
                  <a:close/>
                  <a:moveTo>
                    <a:pt x="485" y="0"/>
                  </a:moveTo>
                  <a:cubicBezTo>
                    <a:pt x="505" y="0"/>
                    <a:pt x="539" y="14"/>
                    <a:pt x="588" y="41"/>
                  </a:cubicBezTo>
                  <a:cubicBezTo>
                    <a:pt x="636" y="68"/>
                    <a:pt x="660" y="90"/>
                    <a:pt x="660" y="107"/>
                  </a:cubicBezTo>
                  <a:cubicBezTo>
                    <a:pt x="660" y="124"/>
                    <a:pt x="647" y="141"/>
                    <a:pt x="622" y="157"/>
                  </a:cubicBezTo>
                  <a:cubicBezTo>
                    <a:pt x="573" y="191"/>
                    <a:pt x="549" y="214"/>
                    <a:pt x="549" y="228"/>
                  </a:cubicBezTo>
                  <a:cubicBezTo>
                    <a:pt x="549" y="233"/>
                    <a:pt x="553" y="240"/>
                    <a:pt x="561" y="248"/>
                  </a:cubicBezTo>
                  <a:cubicBezTo>
                    <a:pt x="569" y="256"/>
                    <a:pt x="573" y="266"/>
                    <a:pt x="573" y="277"/>
                  </a:cubicBezTo>
                  <a:cubicBezTo>
                    <a:pt x="573" y="307"/>
                    <a:pt x="552" y="325"/>
                    <a:pt x="508" y="330"/>
                  </a:cubicBezTo>
                  <a:lnTo>
                    <a:pt x="318" y="349"/>
                  </a:lnTo>
                  <a:cubicBezTo>
                    <a:pt x="281" y="352"/>
                    <a:pt x="240" y="355"/>
                    <a:pt x="193" y="357"/>
                  </a:cubicBezTo>
                  <a:cubicBezTo>
                    <a:pt x="186" y="390"/>
                    <a:pt x="168" y="407"/>
                    <a:pt x="141" y="407"/>
                  </a:cubicBezTo>
                  <a:cubicBezTo>
                    <a:pt x="114" y="407"/>
                    <a:pt x="97" y="386"/>
                    <a:pt x="91" y="345"/>
                  </a:cubicBezTo>
                  <a:cubicBezTo>
                    <a:pt x="84" y="304"/>
                    <a:pt x="74" y="264"/>
                    <a:pt x="60" y="224"/>
                  </a:cubicBezTo>
                  <a:cubicBezTo>
                    <a:pt x="47" y="184"/>
                    <a:pt x="33" y="157"/>
                    <a:pt x="20" y="141"/>
                  </a:cubicBezTo>
                  <a:cubicBezTo>
                    <a:pt x="7" y="126"/>
                    <a:pt x="0" y="112"/>
                    <a:pt x="0" y="100"/>
                  </a:cubicBezTo>
                  <a:cubicBezTo>
                    <a:pt x="0" y="76"/>
                    <a:pt x="12" y="64"/>
                    <a:pt x="37" y="64"/>
                  </a:cubicBezTo>
                  <a:cubicBezTo>
                    <a:pt x="61" y="64"/>
                    <a:pt x="85" y="67"/>
                    <a:pt x="107" y="72"/>
                  </a:cubicBezTo>
                  <a:cubicBezTo>
                    <a:pt x="164" y="68"/>
                    <a:pt x="224" y="60"/>
                    <a:pt x="288" y="49"/>
                  </a:cubicBezTo>
                  <a:cubicBezTo>
                    <a:pt x="352" y="37"/>
                    <a:pt x="396" y="26"/>
                    <a:pt x="420" y="16"/>
                  </a:cubicBezTo>
                  <a:cubicBezTo>
                    <a:pt x="444" y="5"/>
                    <a:pt x="466" y="0"/>
                    <a:pt x="485" y="0"/>
                  </a:cubicBezTo>
                  <a:close/>
                </a:path>
              </a:pathLst>
            </a:custGeom>
            <a:solidFill>
              <a:srgbClr val="FFC000"/>
            </a:solidFill>
            <a:effectLst/>
          </p:spPr>
          <p:txBody>
            <a:bodyPr wrap="square" rtlCol="0">
              <a:noAutofit/>
            </a:bodyPr>
            <a:p>
              <a:pPr algn="l"/>
              <a:endParaRPr lang="zh-CN" altLang="en-US" sz="96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  <a:sym typeface="+mn-ea"/>
              </a:endParaRPr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15307" y="2866"/>
              <a:ext cx="289" cy="226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9" h="226">
                  <a:moveTo>
                    <a:pt x="72" y="0"/>
                  </a:moveTo>
                  <a:cubicBezTo>
                    <a:pt x="217" y="0"/>
                    <a:pt x="289" y="46"/>
                    <a:pt x="289" y="139"/>
                  </a:cubicBezTo>
                  <a:cubicBezTo>
                    <a:pt x="289" y="164"/>
                    <a:pt x="282" y="185"/>
                    <a:pt x="267" y="201"/>
                  </a:cubicBezTo>
                  <a:cubicBezTo>
                    <a:pt x="252" y="218"/>
                    <a:pt x="233" y="226"/>
                    <a:pt x="210" y="226"/>
                  </a:cubicBezTo>
                  <a:cubicBezTo>
                    <a:pt x="187" y="226"/>
                    <a:pt x="167" y="219"/>
                    <a:pt x="149" y="206"/>
                  </a:cubicBezTo>
                  <a:cubicBezTo>
                    <a:pt x="131" y="192"/>
                    <a:pt x="102" y="165"/>
                    <a:pt x="61" y="126"/>
                  </a:cubicBezTo>
                  <a:cubicBezTo>
                    <a:pt x="20" y="86"/>
                    <a:pt x="0" y="56"/>
                    <a:pt x="0" y="33"/>
                  </a:cubicBezTo>
                  <a:cubicBezTo>
                    <a:pt x="0" y="11"/>
                    <a:pt x="24" y="0"/>
                    <a:pt x="72" y="0"/>
                  </a:cubicBezTo>
                  <a:close/>
                </a:path>
              </a:pathLst>
            </a:custGeom>
            <a:solidFill>
              <a:schemeClr val="tx1"/>
            </a:solidFill>
            <a:effectLst/>
          </p:spPr>
          <p:txBody>
            <a:bodyPr wrap="square" rtlCol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zh-CN" altLang="en-US" sz="96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  <a:sym typeface="+mn-ea"/>
              </a:endParaRPr>
            </a:p>
          </p:txBody>
        </p:sp>
        <p:sp>
          <p:nvSpPr>
            <p:cNvPr id="43" name="文本框 42"/>
            <p:cNvSpPr txBox="1"/>
            <p:nvPr/>
          </p:nvSpPr>
          <p:spPr>
            <a:xfrm>
              <a:off x="14894" y="3046"/>
              <a:ext cx="1181" cy="236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81" h="236">
                  <a:moveTo>
                    <a:pt x="992" y="0"/>
                  </a:moveTo>
                  <a:cubicBezTo>
                    <a:pt x="1031" y="0"/>
                    <a:pt x="1072" y="9"/>
                    <a:pt x="1116" y="28"/>
                  </a:cubicBezTo>
                  <a:cubicBezTo>
                    <a:pt x="1160" y="47"/>
                    <a:pt x="1181" y="69"/>
                    <a:pt x="1181" y="96"/>
                  </a:cubicBezTo>
                  <a:cubicBezTo>
                    <a:pt x="1181" y="116"/>
                    <a:pt x="1170" y="130"/>
                    <a:pt x="1148" y="139"/>
                  </a:cubicBezTo>
                  <a:cubicBezTo>
                    <a:pt x="1126" y="148"/>
                    <a:pt x="1102" y="153"/>
                    <a:pt x="1075" y="153"/>
                  </a:cubicBezTo>
                  <a:cubicBezTo>
                    <a:pt x="1048" y="153"/>
                    <a:pt x="1025" y="152"/>
                    <a:pt x="1005" y="149"/>
                  </a:cubicBezTo>
                  <a:cubicBezTo>
                    <a:pt x="986" y="147"/>
                    <a:pt x="963" y="145"/>
                    <a:pt x="937" y="145"/>
                  </a:cubicBezTo>
                  <a:cubicBezTo>
                    <a:pt x="848" y="145"/>
                    <a:pt x="727" y="153"/>
                    <a:pt x="574" y="170"/>
                  </a:cubicBezTo>
                  <a:cubicBezTo>
                    <a:pt x="421" y="186"/>
                    <a:pt x="316" y="201"/>
                    <a:pt x="258" y="215"/>
                  </a:cubicBezTo>
                  <a:cubicBezTo>
                    <a:pt x="200" y="229"/>
                    <a:pt x="154" y="236"/>
                    <a:pt x="121" y="236"/>
                  </a:cubicBezTo>
                  <a:cubicBezTo>
                    <a:pt x="89" y="236"/>
                    <a:pt x="60" y="226"/>
                    <a:pt x="36" y="206"/>
                  </a:cubicBezTo>
                  <a:cubicBezTo>
                    <a:pt x="12" y="187"/>
                    <a:pt x="0" y="170"/>
                    <a:pt x="0" y="156"/>
                  </a:cubicBezTo>
                  <a:cubicBezTo>
                    <a:pt x="0" y="130"/>
                    <a:pt x="21" y="117"/>
                    <a:pt x="62" y="117"/>
                  </a:cubicBezTo>
                  <a:cubicBezTo>
                    <a:pt x="104" y="117"/>
                    <a:pt x="222" y="105"/>
                    <a:pt x="418" y="81"/>
                  </a:cubicBezTo>
                  <a:cubicBezTo>
                    <a:pt x="613" y="57"/>
                    <a:pt x="749" y="38"/>
                    <a:pt x="824" y="23"/>
                  </a:cubicBezTo>
                  <a:cubicBezTo>
                    <a:pt x="899" y="8"/>
                    <a:pt x="955" y="0"/>
                    <a:pt x="992" y="0"/>
                  </a:cubicBezTo>
                  <a:close/>
                </a:path>
              </a:pathLst>
            </a:custGeom>
            <a:solidFill>
              <a:schemeClr val="tx1"/>
            </a:solidFill>
            <a:effectLst/>
          </p:spPr>
          <p:txBody>
            <a:bodyPr wrap="square" rtlCol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zh-CN" altLang="en-US" sz="96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  <a:sym typeface="+mn-ea"/>
              </a:endParaRPr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15130" y="3278"/>
              <a:ext cx="673" cy="384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73" h="384">
                  <a:moveTo>
                    <a:pt x="429" y="126"/>
                  </a:moveTo>
                  <a:cubicBezTo>
                    <a:pt x="400" y="126"/>
                    <a:pt x="315" y="136"/>
                    <a:pt x="176" y="154"/>
                  </a:cubicBezTo>
                  <a:cubicBezTo>
                    <a:pt x="187" y="183"/>
                    <a:pt x="193" y="220"/>
                    <a:pt x="194" y="265"/>
                  </a:cubicBezTo>
                  <a:lnTo>
                    <a:pt x="313" y="244"/>
                  </a:lnTo>
                  <a:cubicBezTo>
                    <a:pt x="370" y="234"/>
                    <a:pt x="401" y="229"/>
                    <a:pt x="406" y="228"/>
                  </a:cubicBezTo>
                  <a:cubicBezTo>
                    <a:pt x="412" y="227"/>
                    <a:pt x="417" y="224"/>
                    <a:pt x="421" y="219"/>
                  </a:cubicBezTo>
                  <a:cubicBezTo>
                    <a:pt x="425" y="214"/>
                    <a:pt x="430" y="198"/>
                    <a:pt x="436" y="171"/>
                  </a:cubicBezTo>
                  <a:cubicBezTo>
                    <a:pt x="443" y="144"/>
                    <a:pt x="446" y="130"/>
                    <a:pt x="446" y="129"/>
                  </a:cubicBezTo>
                  <a:cubicBezTo>
                    <a:pt x="446" y="127"/>
                    <a:pt x="440" y="126"/>
                    <a:pt x="429" y="126"/>
                  </a:cubicBezTo>
                  <a:close/>
                  <a:moveTo>
                    <a:pt x="510" y="0"/>
                  </a:moveTo>
                  <a:cubicBezTo>
                    <a:pt x="530" y="0"/>
                    <a:pt x="563" y="11"/>
                    <a:pt x="607" y="32"/>
                  </a:cubicBezTo>
                  <a:cubicBezTo>
                    <a:pt x="651" y="53"/>
                    <a:pt x="673" y="78"/>
                    <a:pt x="673" y="106"/>
                  </a:cubicBezTo>
                  <a:cubicBezTo>
                    <a:pt x="673" y="121"/>
                    <a:pt x="667" y="133"/>
                    <a:pt x="655" y="140"/>
                  </a:cubicBezTo>
                  <a:cubicBezTo>
                    <a:pt x="643" y="147"/>
                    <a:pt x="628" y="159"/>
                    <a:pt x="608" y="176"/>
                  </a:cubicBezTo>
                  <a:cubicBezTo>
                    <a:pt x="588" y="193"/>
                    <a:pt x="576" y="204"/>
                    <a:pt x="572" y="210"/>
                  </a:cubicBezTo>
                  <a:cubicBezTo>
                    <a:pt x="568" y="216"/>
                    <a:pt x="566" y="223"/>
                    <a:pt x="566" y="233"/>
                  </a:cubicBezTo>
                  <a:lnTo>
                    <a:pt x="572" y="269"/>
                  </a:lnTo>
                  <a:cubicBezTo>
                    <a:pt x="572" y="306"/>
                    <a:pt x="553" y="324"/>
                    <a:pt x="516" y="324"/>
                  </a:cubicBezTo>
                  <a:cubicBezTo>
                    <a:pt x="478" y="324"/>
                    <a:pt x="419" y="329"/>
                    <a:pt x="339" y="339"/>
                  </a:cubicBezTo>
                  <a:cubicBezTo>
                    <a:pt x="293" y="346"/>
                    <a:pt x="241" y="351"/>
                    <a:pt x="185" y="354"/>
                  </a:cubicBezTo>
                  <a:cubicBezTo>
                    <a:pt x="178" y="374"/>
                    <a:pt x="164" y="384"/>
                    <a:pt x="141" y="384"/>
                  </a:cubicBezTo>
                  <a:cubicBezTo>
                    <a:pt x="119" y="384"/>
                    <a:pt x="102" y="364"/>
                    <a:pt x="92" y="322"/>
                  </a:cubicBezTo>
                  <a:cubicBezTo>
                    <a:pt x="57" y="222"/>
                    <a:pt x="33" y="162"/>
                    <a:pt x="20" y="142"/>
                  </a:cubicBezTo>
                  <a:cubicBezTo>
                    <a:pt x="7" y="121"/>
                    <a:pt x="0" y="103"/>
                    <a:pt x="0" y="86"/>
                  </a:cubicBezTo>
                  <a:cubicBezTo>
                    <a:pt x="0" y="69"/>
                    <a:pt x="13" y="60"/>
                    <a:pt x="38" y="60"/>
                  </a:cubicBezTo>
                  <a:cubicBezTo>
                    <a:pt x="64" y="60"/>
                    <a:pt x="97" y="65"/>
                    <a:pt x="139" y="73"/>
                  </a:cubicBezTo>
                  <a:cubicBezTo>
                    <a:pt x="207" y="67"/>
                    <a:pt x="271" y="59"/>
                    <a:pt x="331" y="48"/>
                  </a:cubicBezTo>
                  <a:cubicBezTo>
                    <a:pt x="390" y="37"/>
                    <a:pt x="430" y="26"/>
                    <a:pt x="450" y="16"/>
                  </a:cubicBezTo>
                  <a:cubicBezTo>
                    <a:pt x="469" y="5"/>
                    <a:pt x="489" y="0"/>
                    <a:pt x="510" y="0"/>
                  </a:cubicBezTo>
                  <a:close/>
                </a:path>
              </a:pathLst>
            </a:custGeom>
            <a:solidFill>
              <a:schemeClr val="tx1"/>
            </a:solidFill>
            <a:effectLst/>
          </p:spPr>
          <p:txBody>
            <a:bodyPr wrap="square" rtlCol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zh-CN" altLang="en-US" sz="96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  <a:sym typeface="+mn-ea"/>
              </a:endParaRPr>
            </a:p>
          </p:txBody>
        </p:sp>
        <p:sp>
          <p:nvSpPr>
            <p:cNvPr id="45" name="文本框 44"/>
            <p:cNvSpPr txBox="1"/>
            <p:nvPr/>
          </p:nvSpPr>
          <p:spPr>
            <a:xfrm>
              <a:off x="14796" y="3634"/>
              <a:ext cx="1390" cy="928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90" h="928">
                  <a:moveTo>
                    <a:pt x="1190" y="0"/>
                  </a:moveTo>
                  <a:cubicBezTo>
                    <a:pt x="1217" y="0"/>
                    <a:pt x="1257" y="17"/>
                    <a:pt x="1311" y="50"/>
                  </a:cubicBezTo>
                  <a:cubicBezTo>
                    <a:pt x="1364" y="83"/>
                    <a:pt x="1390" y="112"/>
                    <a:pt x="1390" y="138"/>
                  </a:cubicBezTo>
                  <a:cubicBezTo>
                    <a:pt x="1390" y="163"/>
                    <a:pt x="1382" y="186"/>
                    <a:pt x="1366" y="205"/>
                  </a:cubicBezTo>
                  <a:cubicBezTo>
                    <a:pt x="1350" y="224"/>
                    <a:pt x="1340" y="249"/>
                    <a:pt x="1335" y="278"/>
                  </a:cubicBezTo>
                  <a:cubicBezTo>
                    <a:pt x="1330" y="308"/>
                    <a:pt x="1326" y="363"/>
                    <a:pt x="1322" y="444"/>
                  </a:cubicBezTo>
                  <a:cubicBezTo>
                    <a:pt x="1318" y="526"/>
                    <a:pt x="1309" y="599"/>
                    <a:pt x="1294" y="666"/>
                  </a:cubicBezTo>
                  <a:cubicBezTo>
                    <a:pt x="1279" y="732"/>
                    <a:pt x="1249" y="793"/>
                    <a:pt x="1204" y="847"/>
                  </a:cubicBezTo>
                  <a:cubicBezTo>
                    <a:pt x="1158" y="901"/>
                    <a:pt x="1123" y="928"/>
                    <a:pt x="1098" y="928"/>
                  </a:cubicBezTo>
                  <a:cubicBezTo>
                    <a:pt x="1073" y="928"/>
                    <a:pt x="1054" y="914"/>
                    <a:pt x="1041" y="887"/>
                  </a:cubicBezTo>
                  <a:cubicBezTo>
                    <a:pt x="1028" y="859"/>
                    <a:pt x="1013" y="832"/>
                    <a:pt x="995" y="805"/>
                  </a:cubicBezTo>
                  <a:cubicBezTo>
                    <a:pt x="976" y="778"/>
                    <a:pt x="963" y="762"/>
                    <a:pt x="955" y="757"/>
                  </a:cubicBezTo>
                  <a:cubicBezTo>
                    <a:pt x="913" y="716"/>
                    <a:pt x="892" y="688"/>
                    <a:pt x="892" y="672"/>
                  </a:cubicBezTo>
                  <a:cubicBezTo>
                    <a:pt x="892" y="657"/>
                    <a:pt x="899" y="649"/>
                    <a:pt x="913" y="649"/>
                  </a:cubicBezTo>
                  <a:cubicBezTo>
                    <a:pt x="928" y="649"/>
                    <a:pt x="953" y="655"/>
                    <a:pt x="989" y="666"/>
                  </a:cubicBezTo>
                  <a:cubicBezTo>
                    <a:pt x="1024" y="678"/>
                    <a:pt x="1052" y="683"/>
                    <a:pt x="1071" y="683"/>
                  </a:cubicBezTo>
                  <a:cubicBezTo>
                    <a:pt x="1091" y="683"/>
                    <a:pt x="1106" y="672"/>
                    <a:pt x="1117" y="649"/>
                  </a:cubicBezTo>
                  <a:cubicBezTo>
                    <a:pt x="1128" y="627"/>
                    <a:pt x="1139" y="578"/>
                    <a:pt x="1151" y="501"/>
                  </a:cubicBezTo>
                  <a:cubicBezTo>
                    <a:pt x="1163" y="425"/>
                    <a:pt x="1169" y="352"/>
                    <a:pt x="1169" y="281"/>
                  </a:cubicBezTo>
                  <a:cubicBezTo>
                    <a:pt x="1169" y="211"/>
                    <a:pt x="1165" y="170"/>
                    <a:pt x="1156" y="158"/>
                  </a:cubicBezTo>
                  <a:cubicBezTo>
                    <a:pt x="1148" y="146"/>
                    <a:pt x="1109" y="140"/>
                    <a:pt x="1039" y="140"/>
                  </a:cubicBezTo>
                  <a:cubicBezTo>
                    <a:pt x="910" y="140"/>
                    <a:pt x="628" y="168"/>
                    <a:pt x="191" y="224"/>
                  </a:cubicBezTo>
                  <a:cubicBezTo>
                    <a:pt x="207" y="342"/>
                    <a:pt x="214" y="452"/>
                    <a:pt x="214" y="554"/>
                  </a:cubicBezTo>
                  <a:cubicBezTo>
                    <a:pt x="214" y="655"/>
                    <a:pt x="209" y="726"/>
                    <a:pt x="200" y="767"/>
                  </a:cubicBezTo>
                  <a:cubicBezTo>
                    <a:pt x="190" y="808"/>
                    <a:pt x="174" y="828"/>
                    <a:pt x="150" y="828"/>
                  </a:cubicBezTo>
                  <a:cubicBezTo>
                    <a:pt x="126" y="828"/>
                    <a:pt x="103" y="807"/>
                    <a:pt x="81" y="765"/>
                  </a:cubicBezTo>
                  <a:cubicBezTo>
                    <a:pt x="58" y="723"/>
                    <a:pt x="47" y="688"/>
                    <a:pt x="47" y="659"/>
                  </a:cubicBezTo>
                  <a:cubicBezTo>
                    <a:pt x="47" y="630"/>
                    <a:pt x="57" y="586"/>
                    <a:pt x="78" y="524"/>
                  </a:cubicBezTo>
                  <a:cubicBezTo>
                    <a:pt x="82" y="511"/>
                    <a:pt x="85" y="485"/>
                    <a:pt x="85" y="446"/>
                  </a:cubicBezTo>
                  <a:cubicBezTo>
                    <a:pt x="85" y="406"/>
                    <a:pt x="80" y="361"/>
                    <a:pt x="69" y="311"/>
                  </a:cubicBezTo>
                  <a:cubicBezTo>
                    <a:pt x="59" y="261"/>
                    <a:pt x="45" y="223"/>
                    <a:pt x="27" y="198"/>
                  </a:cubicBezTo>
                  <a:cubicBezTo>
                    <a:pt x="9" y="173"/>
                    <a:pt x="0" y="152"/>
                    <a:pt x="0" y="133"/>
                  </a:cubicBezTo>
                  <a:cubicBezTo>
                    <a:pt x="0" y="115"/>
                    <a:pt x="12" y="105"/>
                    <a:pt x="37" y="105"/>
                  </a:cubicBezTo>
                  <a:cubicBezTo>
                    <a:pt x="62" y="105"/>
                    <a:pt x="101" y="114"/>
                    <a:pt x="153" y="130"/>
                  </a:cubicBezTo>
                  <a:cubicBezTo>
                    <a:pt x="301" y="116"/>
                    <a:pt x="497" y="94"/>
                    <a:pt x="740" y="64"/>
                  </a:cubicBezTo>
                  <a:cubicBezTo>
                    <a:pt x="984" y="33"/>
                    <a:pt x="1112" y="15"/>
                    <a:pt x="1127" y="9"/>
                  </a:cubicBezTo>
                  <a:cubicBezTo>
                    <a:pt x="1141" y="3"/>
                    <a:pt x="1162" y="0"/>
                    <a:pt x="1190" y="0"/>
                  </a:cubicBezTo>
                  <a:close/>
                </a:path>
              </a:pathLst>
            </a:custGeom>
            <a:solidFill>
              <a:srgbClr val="FFC000"/>
            </a:solidFill>
            <a:effectLst/>
          </p:spPr>
          <p:txBody>
            <a:bodyPr wrap="square" rtlCol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zh-CN" altLang="en-US" sz="96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  <a:sym typeface="+mn-ea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6" grpId="0"/>
      <p:bldP spid="164" grpId="0"/>
      <p:bldP spid="116" grpId="0"/>
      <p:bldP spid="143" grpId="0"/>
      <p:bldP spid="145" grpId="0"/>
      <p:bldP spid="162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图片 162" descr="5a28ba769827e0.983547451512618614623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00725" y="3450590"/>
            <a:ext cx="3830320" cy="3549650"/>
          </a:xfrm>
          <a:prstGeom prst="rect">
            <a:avLst/>
          </a:prstGeom>
        </p:spPr>
      </p:pic>
      <p:pic>
        <p:nvPicPr>
          <p:cNvPr id="5" name="图片 4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pic>
        <p:nvPicPr>
          <p:cNvPr id="118" name="图片 117" descr="5a28ba769827e0.983547451512618614623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92705" y="3450590"/>
            <a:ext cx="3830320" cy="3549650"/>
          </a:xfrm>
          <a:prstGeom prst="rect">
            <a:avLst/>
          </a:prstGeom>
        </p:spPr>
      </p:pic>
      <p:pic>
        <p:nvPicPr>
          <p:cNvPr id="105" name="图片 104" descr="5a28ba769827e0.983547451512618614623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92705" y="903605"/>
            <a:ext cx="3830320" cy="3549650"/>
          </a:xfrm>
          <a:prstGeom prst="rect">
            <a:avLst/>
          </a:prstGeom>
        </p:spPr>
      </p:pic>
      <p:sp>
        <p:nvSpPr>
          <p:cNvPr id="116" name="文本框 7"/>
          <p:cNvSpPr txBox="1"/>
          <p:nvPr/>
        </p:nvSpPr>
        <p:spPr>
          <a:xfrm>
            <a:off x="3964940" y="1586230"/>
            <a:ext cx="1177925" cy="58356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3200" b="1" dirty="0" smtClean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ā </a:t>
            </a:r>
            <a:endParaRPr lang="en-US" sz="3200" b="1" dirty="0" smtClean="0"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sp>
        <p:nvSpPr>
          <p:cNvPr id="126" name="文本框 7"/>
          <p:cNvSpPr txBox="1"/>
          <p:nvPr/>
        </p:nvSpPr>
        <p:spPr>
          <a:xfrm>
            <a:off x="3870960" y="4190365"/>
            <a:ext cx="1574165" cy="58356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3200" b="1" dirty="0" smtClean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ā</a:t>
            </a:r>
            <a:endParaRPr lang="en-US" sz="3200" b="1" dirty="0" smtClean="0"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pic>
        <p:nvPicPr>
          <p:cNvPr id="154" name="图片 153" descr="5a28ba769827e0.983547451512618614623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95645" y="743585"/>
            <a:ext cx="3830320" cy="3549650"/>
          </a:xfrm>
          <a:prstGeom prst="rect">
            <a:avLst/>
          </a:prstGeom>
        </p:spPr>
      </p:pic>
      <p:sp>
        <p:nvSpPr>
          <p:cNvPr id="162" name="文本框 7"/>
          <p:cNvSpPr txBox="1"/>
          <p:nvPr/>
        </p:nvSpPr>
        <p:spPr>
          <a:xfrm>
            <a:off x="6767195" y="1539875"/>
            <a:ext cx="1898015" cy="58356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3200" b="1" dirty="0" smtClean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yǒng</a:t>
            </a:r>
            <a:endParaRPr lang="en-US" sz="3200" b="1" dirty="0" smtClean="0"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sp>
        <p:nvSpPr>
          <p:cNvPr id="164" name="文本框 7"/>
          <p:cNvSpPr txBox="1"/>
          <p:nvPr/>
        </p:nvSpPr>
        <p:spPr>
          <a:xfrm>
            <a:off x="7048500" y="4190365"/>
            <a:ext cx="1516380" cy="58356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3200" b="1" dirty="0" smtClean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bīng</a:t>
            </a:r>
            <a:endParaRPr lang="en-US" sz="3200" b="1" dirty="0" smtClean="0"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65735" y="213995"/>
            <a:ext cx="1607820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R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辨析汉字</a:t>
            </a:r>
            <a:endParaRPr kumimoji="0" lang="zh-CN" altLang="en-US" sz="2800" b="1" i="0" u="none" strike="noStrike" kern="1200" cap="none" spc="0" normalizeH="0" baseline="0" noProof="0" dirty="0" smtClean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9" name="文本框 7"/>
          <p:cNvSpPr txBox="1"/>
          <p:nvPr/>
        </p:nvSpPr>
        <p:spPr>
          <a:xfrm>
            <a:off x="165735" y="722630"/>
            <a:ext cx="5127625" cy="36830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l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D</a:t>
            </a: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iscrimination of Chinese characters.</a:t>
            </a: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 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5761990" y="344805"/>
            <a:ext cx="171958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6000"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endParaRPr lang="zh-CN" altLang="en-US" sz="6000" b="1">
              <a:solidFill>
                <a:schemeClr val="tx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Comic Sans MS" panose="030F0702030302020204" pitchFamily="66" charset="0"/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753485" y="4436745"/>
            <a:ext cx="1645285" cy="1861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115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  <a:sym typeface="+mn-ea"/>
              </a:rPr>
              <a:t>阿</a:t>
            </a:r>
            <a:endParaRPr lang="zh-CN" altLang="en-US" sz="11500" b="1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Comic Sans MS" panose="030F0702030302020204" pitchFamily="66" charset="0"/>
              <a:sym typeface="+mn-ea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3840480" y="2132965"/>
            <a:ext cx="1415415" cy="1221740"/>
            <a:chOff x="1512" y="5587"/>
            <a:chExt cx="1772" cy="1529"/>
          </a:xfrm>
        </p:grpSpPr>
        <p:sp>
          <p:nvSpPr>
            <p:cNvPr id="4" name="文本框 3"/>
            <p:cNvSpPr txBox="1"/>
            <p:nvPr/>
          </p:nvSpPr>
          <p:spPr>
            <a:xfrm>
              <a:off x="2001" y="5587"/>
              <a:ext cx="782" cy="1457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82" h="1457">
                  <a:moveTo>
                    <a:pt x="582" y="606"/>
                  </a:moveTo>
                  <a:cubicBezTo>
                    <a:pt x="576" y="606"/>
                    <a:pt x="562" y="609"/>
                    <a:pt x="541" y="615"/>
                  </a:cubicBezTo>
                  <a:cubicBezTo>
                    <a:pt x="521" y="622"/>
                    <a:pt x="491" y="629"/>
                    <a:pt x="453" y="637"/>
                  </a:cubicBezTo>
                  <a:cubicBezTo>
                    <a:pt x="469" y="686"/>
                    <a:pt x="477" y="744"/>
                    <a:pt x="476" y="809"/>
                  </a:cubicBezTo>
                  <a:cubicBezTo>
                    <a:pt x="522" y="798"/>
                    <a:pt x="553" y="778"/>
                    <a:pt x="569" y="750"/>
                  </a:cubicBezTo>
                  <a:cubicBezTo>
                    <a:pt x="585" y="721"/>
                    <a:pt x="593" y="681"/>
                    <a:pt x="593" y="631"/>
                  </a:cubicBezTo>
                  <a:cubicBezTo>
                    <a:pt x="593" y="614"/>
                    <a:pt x="589" y="606"/>
                    <a:pt x="582" y="606"/>
                  </a:cubicBezTo>
                  <a:close/>
                  <a:moveTo>
                    <a:pt x="655" y="474"/>
                  </a:moveTo>
                  <a:cubicBezTo>
                    <a:pt x="674" y="474"/>
                    <a:pt x="700" y="484"/>
                    <a:pt x="733" y="503"/>
                  </a:cubicBezTo>
                  <a:cubicBezTo>
                    <a:pt x="766" y="522"/>
                    <a:pt x="782" y="541"/>
                    <a:pt x="782" y="559"/>
                  </a:cubicBezTo>
                  <a:cubicBezTo>
                    <a:pt x="782" y="578"/>
                    <a:pt x="774" y="596"/>
                    <a:pt x="757" y="615"/>
                  </a:cubicBezTo>
                  <a:cubicBezTo>
                    <a:pt x="740" y="634"/>
                    <a:pt x="726" y="663"/>
                    <a:pt x="715" y="703"/>
                  </a:cubicBezTo>
                  <a:cubicBezTo>
                    <a:pt x="703" y="743"/>
                    <a:pt x="698" y="773"/>
                    <a:pt x="698" y="793"/>
                  </a:cubicBezTo>
                  <a:cubicBezTo>
                    <a:pt x="698" y="797"/>
                    <a:pt x="700" y="801"/>
                    <a:pt x="703" y="807"/>
                  </a:cubicBezTo>
                  <a:cubicBezTo>
                    <a:pt x="707" y="813"/>
                    <a:pt x="709" y="822"/>
                    <a:pt x="709" y="834"/>
                  </a:cubicBezTo>
                  <a:cubicBezTo>
                    <a:pt x="709" y="846"/>
                    <a:pt x="699" y="856"/>
                    <a:pt x="680" y="864"/>
                  </a:cubicBezTo>
                  <a:cubicBezTo>
                    <a:pt x="660" y="872"/>
                    <a:pt x="631" y="880"/>
                    <a:pt x="591" y="888"/>
                  </a:cubicBezTo>
                  <a:cubicBezTo>
                    <a:pt x="552" y="896"/>
                    <a:pt x="513" y="901"/>
                    <a:pt x="476" y="904"/>
                  </a:cubicBezTo>
                  <a:cubicBezTo>
                    <a:pt x="475" y="912"/>
                    <a:pt x="472" y="920"/>
                    <a:pt x="466" y="929"/>
                  </a:cubicBezTo>
                  <a:cubicBezTo>
                    <a:pt x="460" y="937"/>
                    <a:pt x="450" y="941"/>
                    <a:pt x="437" y="941"/>
                  </a:cubicBezTo>
                  <a:cubicBezTo>
                    <a:pt x="424" y="941"/>
                    <a:pt x="412" y="933"/>
                    <a:pt x="401" y="916"/>
                  </a:cubicBezTo>
                  <a:cubicBezTo>
                    <a:pt x="390" y="900"/>
                    <a:pt x="383" y="881"/>
                    <a:pt x="379" y="860"/>
                  </a:cubicBezTo>
                  <a:cubicBezTo>
                    <a:pt x="361" y="752"/>
                    <a:pt x="345" y="687"/>
                    <a:pt x="331" y="665"/>
                  </a:cubicBezTo>
                  <a:cubicBezTo>
                    <a:pt x="318" y="645"/>
                    <a:pt x="311" y="626"/>
                    <a:pt x="309" y="608"/>
                  </a:cubicBezTo>
                  <a:lnTo>
                    <a:pt x="309" y="606"/>
                  </a:lnTo>
                  <a:lnTo>
                    <a:pt x="311" y="608"/>
                  </a:lnTo>
                  <a:cubicBezTo>
                    <a:pt x="317" y="612"/>
                    <a:pt x="325" y="614"/>
                    <a:pt x="335" y="614"/>
                  </a:cubicBezTo>
                  <a:cubicBezTo>
                    <a:pt x="348" y="614"/>
                    <a:pt x="362" y="602"/>
                    <a:pt x="376" y="577"/>
                  </a:cubicBezTo>
                  <a:lnTo>
                    <a:pt x="379" y="572"/>
                  </a:lnTo>
                  <a:lnTo>
                    <a:pt x="397" y="567"/>
                  </a:lnTo>
                  <a:cubicBezTo>
                    <a:pt x="430" y="558"/>
                    <a:pt x="465" y="547"/>
                    <a:pt x="500" y="535"/>
                  </a:cubicBezTo>
                  <a:cubicBezTo>
                    <a:pt x="548" y="518"/>
                    <a:pt x="581" y="504"/>
                    <a:pt x="599" y="492"/>
                  </a:cubicBezTo>
                  <a:cubicBezTo>
                    <a:pt x="618" y="480"/>
                    <a:pt x="637" y="474"/>
                    <a:pt x="655" y="474"/>
                  </a:cubicBezTo>
                  <a:close/>
                  <a:moveTo>
                    <a:pt x="345" y="0"/>
                  </a:moveTo>
                  <a:cubicBezTo>
                    <a:pt x="361" y="0"/>
                    <a:pt x="390" y="11"/>
                    <a:pt x="435" y="34"/>
                  </a:cubicBezTo>
                  <a:cubicBezTo>
                    <a:pt x="480" y="57"/>
                    <a:pt x="502" y="78"/>
                    <a:pt x="502" y="97"/>
                  </a:cubicBezTo>
                  <a:cubicBezTo>
                    <a:pt x="502" y="116"/>
                    <a:pt x="488" y="134"/>
                    <a:pt x="459" y="150"/>
                  </a:cubicBezTo>
                  <a:cubicBezTo>
                    <a:pt x="430" y="166"/>
                    <a:pt x="402" y="197"/>
                    <a:pt x="374" y="243"/>
                  </a:cubicBezTo>
                  <a:cubicBezTo>
                    <a:pt x="346" y="289"/>
                    <a:pt x="333" y="321"/>
                    <a:pt x="333" y="340"/>
                  </a:cubicBezTo>
                  <a:cubicBezTo>
                    <a:pt x="333" y="359"/>
                    <a:pt x="337" y="374"/>
                    <a:pt x="346" y="384"/>
                  </a:cubicBezTo>
                  <a:cubicBezTo>
                    <a:pt x="381" y="436"/>
                    <a:pt x="398" y="475"/>
                    <a:pt x="398" y="501"/>
                  </a:cubicBezTo>
                  <a:cubicBezTo>
                    <a:pt x="398" y="523"/>
                    <a:pt x="393" y="546"/>
                    <a:pt x="382" y="568"/>
                  </a:cubicBezTo>
                  <a:lnTo>
                    <a:pt x="379" y="572"/>
                  </a:lnTo>
                  <a:lnTo>
                    <a:pt x="364" y="576"/>
                  </a:lnTo>
                  <a:cubicBezTo>
                    <a:pt x="327" y="572"/>
                    <a:pt x="309" y="580"/>
                    <a:pt x="309" y="601"/>
                  </a:cubicBezTo>
                  <a:lnTo>
                    <a:pt x="309" y="606"/>
                  </a:lnTo>
                  <a:lnTo>
                    <a:pt x="305" y="603"/>
                  </a:lnTo>
                  <a:cubicBezTo>
                    <a:pt x="281" y="580"/>
                    <a:pt x="255" y="558"/>
                    <a:pt x="226" y="538"/>
                  </a:cubicBezTo>
                  <a:cubicBezTo>
                    <a:pt x="204" y="522"/>
                    <a:pt x="191" y="509"/>
                    <a:pt x="185" y="498"/>
                  </a:cubicBezTo>
                  <a:lnTo>
                    <a:pt x="184" y="495"/>
                  </a:lnTo>
                  <a:lnTo>
                    <a:pt x="184" y="488"/>
                  </a:lnTo>
                  <a:lnTo>
                    <a:pt x="184" y="475"/>
                  </a:lnTo>
                  <a:lnTo>
                    <a:pt x="184" y="474"/>
                  </a:lnTo>
                  <a:cubicBezTo>
                    <a:pt x="188" y="462"/>
                    <a:pt x="198" y="457"/>
                    <a:pt x="213" y="459"/>
                  </a:cubicBezTo>
                  <a:cubicBezTo>
                    <a:pt x="233" y="462"/>
                    <a:pt x="247" y="463"/>
                    <a:pt x="254" y="463"/>
                  </a:cubicBezTo>
                  <a:cubicBezTo>
                    <a:pt x="267" y="463"/>
                    <a:pt x="273" y="460"/>
                    <a:pt x="273" y="454"/>
                  </a:cubicBezTo>
                  <a:cubicBezTo>
                    <a:pt x="273" y="448"/>
                    <a:pt x="268" y="437"/>
                    <a:pt x="260" y="422"/>
                  </a:cubicBezTo>
                  <a:cubicBezTo>
                    <a:pt x="251" y="407"/>
                    <a:pt x="247" y="388"/>
                    <a:pt x="247" y="366"/>
                  </a:cubicBezTo>
                  <a:cubicBezTo>
                    <a:pt x="247" y="343"/>
                    <a:pt x="249" y="326"/>
                    <a:pt x="254" y="315"/>
                  </a:cubicBezTo>
                  <a:cubicBezTo>
                    <a:pt x="279" y="234"/>
                    <a:pt x="294" y="180"/>
                    <a:pt x="297" y="153"/>
                  </a:cubicBezTo>
                  <a:lnTo>
                    <a:pt x="297" y="149"/>
                  </a:lnTo>
                  <a:lnTo>
                    <a:pt x="298" y="149"/>
                  </a:lnTo>
                  <a:cubicBezTo>
                    <a:pt x="300" y="148"/>
                    <a:pt x="301" y="147"/>
                    <a:pt x="300" y="147"/>
                  </a:cubicBezTo>
                  <a:cubicBezTo>
                    <a:pt x="298" y="147"/>
                    <a:pt x="297" y="146"/>
                    <a:pt x="297" y="143"/>
                  </a:cubicBezTo>
                  <a:cubicBezTo>
                    <a:pt x="297" y="145"/>
                    <a:pt x="297" y="146"/>
                    <a:pt x="297" y="148"/>
                  </a:cubicBezTo>
                  <a:lnTo>
                    <a:pt x="297" y="149"/>
                  </a:lnTo>
                  <a:lnTo>
                    <a:pt x="297" y="149"/>
                  </a:lnTo>
                  <a:cubicBezTo>
                    <a:pt x="295" y="150"/>
                    <a:pt x="292" y="152"/>
                    <a:pt x="289" y="153"/>
                  </a:cubicBezTo>
                  <a:cubicBezTo>
                    <a:pt x="236" y="179"/>
                    <a:pt x="193" y="193"/>
                    <a:pt x="161" y="194"/>
                  </a:cubicBezTo>
                  <a:cubicBezTo>
                    <a:pt x="171" y="193"/>
                    <a:pt x="177" y="202"/>
                    <a:pt x="180" y="221"/>
                  </a:cubicBezTo>
                  <a:cubicBezTo>
                    <a:pt x="182" y="239"/>
                    <a:pt x="184" y="293"/>
                    <a:pt x="184" y="382"/>
                  </a:cubicBezTo>
                  <a:cubicBezTo>
                    <a:pt x="184" y="404"/>
                    <a:pt x="184" y="428"/>
                    <a:pt x="184" y="452"/>
                  </a:cubicBezTo>
                  <a:lnTo>
                    <a:pt x="184" y="475"/>
                  </a:lnTo>
                  <a:lnTo>
                    <a:pt x="183" y="480"/>
                  </a:lnTo>
                  <a:cubicBezTo>
                    <a:pt x="183" y="482"/>
                    <a:pt x="183" y="485"/>
                    <a:pt x="183" y="488"/>
                  </a:cubicBezTo>
                  <a:cubicBezTo>
                    <a:pt x="183" y="489"/>
                    <a:pt x="183" y="491"/>
                    <a:pt x="183" y="493"/>
                  </a:cubicBezTo>
                  <a:lnTo>
                    <a:pt x="184" y="495"/>
                  </a:lnTo>
                  <a:lnTo>
                    <a:pt x="184" y="526"/>
                  </a:lnTo>
                  <a:cubicBezTo>
                    <a:pt x="185" y="578"/>
                    <a:pt x="185" y="633"/>
                    <a:pt x="185" y="691"/>
                  </a:cubicBezTo>
                  <a:lnTo>
                    <a:pt x="190" y="1013"/>
                  </a:lnTo>
                  <a:cubicBezTo>
                    <a:pt x="190" y="1145"/>
                    <a:pt x="179" y="1252"/>
                    <a:pt x="158" y="1334"/>
                  </a:cubicBezTo>
                  <a:cubicBezTo>
                    <a:pt x="137" y="1416"/>
                    <a:pt x="113" y="1457"/>
                    <a:pt x="85" y="1457"/>
                  </a:cubicBezTo>
                  <a:cubicBezTo>
                    <a:pt x="65" y="1457"/>
                    <a:pt x="48" y="1439"/>
                    <a:pt x="33" y="1402"/>
                  </a:cubicBezTo>
                  <a:cubicBezTo>
                    <a:pt x="19" y="1365"/>
                    <a:pt x="11" y="1328"/>
                    <a:pt x="11" y="1291"/>
                  </a:cubicBezTo>
                  <a:cubicBezTo>
                    <a:pt x="11" y="1254"/>
                    <a:pt x="18" y="1223"/>
                    <a:pt x="30" y="1196"/>
                  </a:cubicBezTo>
                  <a:cubicBezTo>
                    <a:pt x="43" y="1170"/>
                    <a:pt x="53" y="1109"/>
                    <a:pt x="60" y="1014"/>
                  </a:cubicBezTo>
                  <a:cubicBezTo>
                    <a:pt x="68" y="919"/>
                    <a:pt x="72" y="820"/>
                    <a:pt x="72" y="716"/>
                  </a:cubicBezTo>
                  <a:cubicBezTo>
                    <a:pt x="72" y="612"/>
                    <a:pt x="70" y="518"/>
                    <a:pt x="66" y="433"/>
                  </a:cubicBezTo>
                  <a:cubicBezTo>
                    <a:pt x="62" y="348"/>
                    <a:pt x="58" y="291"/>
                    <a:pt x="52" y="262"/>
                  </a:cubicBezTo>
                  <a:cubicBezTo>
                    <a:pt x="47" y="233"/>
                    <a:pt x="37" y="208"/>
                    <a:pt x="22" y="186"/>
                  </a:cubicBezTo>
                  <a:cubicBezTo>
                    <a:pt x="7" y="164"/>
                    <a:pt x="0" y="146"/>
                    <a:pt x="0" y="130"/>
                  </a:cubicBezTo>
                  <a:cubicBezTo>
                    <a:pt x="0" y="115"/>
                    <a:pt x="9" y="107"/>
                    <a:pt x="27" y="107"/>
                  </a:cubicBezTo>
                  <a:cubicBezTo>
                    <a:pt x="45" y="107"/>
                    <a:pt x="70" y="114"/>
                    <a:pt x="102" y="128"/>
                  </a:cubicBezTo>
                  <a:cubicBezTo>
                    <a:pt x="130" y="121"/>
                    <a:pt x="159" y="111"/>
                    <a:pt x="190" y="97"/>
                  </a:cubicBezTo>
                  <a:cubicBezTo>
                    <a:pt x="220" y="83"/>
                    <a:pt x="245" y="67"/>
                    <a:pt x="263" y="48"/>
                  </a:cubicBezTo>
                  <a:cubicBezTo>
                    <a:pt x="280" y="29"/>
                    <a:pt x="295" y="16"/>
                    <a:pt x="306" y="10"/>
                  </a:cubicBezTo>
                  <a:cubicBezTo>
                    <a:pt x="317" y="3"/>
                    <a:pt x="330" y="0"/>
                    <a:pt x="345" y="0"/>
                  </a:cubicBezTo>
                  <a:close/>
                </a:path>
              </a:pathLst>
            </a:custGeom>
            <a:solidFill>
              <a:schemeClr val="tx1"/>
            </a:solidFill>
            <a:effectLst/>
          </p:spPr>
          <p:txBody>
            <a:bodyPr wrap="square" rtlCol="0">
              <a:noAutofit/>
            </a:bodyPr>
            <a:p>
              <a:pPr algn="l"/>
              <a:endParaRPr lang="zh-CN" altLang="en-US" sz="96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  <a:sym typeface="+mn-ea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2362" y="5740"/>
              <a:ext cx="922" cy="1376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22" h="1376">
                  <a:moveTo>
                    <a:pt x="751" y="0"/>
                  </a:moveTo>
                  <a:cubicBezTo>
                    <a:pt x="782" y="0"/>
                    <a:pt x="818" y="11"/>
                    <a:pt x="860" y="33"/>
                  </a:cubicBezTo>
                  <a:cubicBezTo>
                    <a:pt x="901" y="55"/>
                    <a:pt x="922" y="79"/>
                    <a:pt x="922" y="106"/>
                  </a:cubicBezTo>
                  <a:cubicBezTo>
                    <a:pt x="922" y="146"/>
                    <a:pt x="881" y="166"/>
                    <a:pt x="800" y="166"/>
                  </a:cubicBezTo>
                  <a:cubicBezTo>
                    <a:pt x="774" y="166"/>
                    <a:pt x="753" y="165"/>
                    <a:pt x="738" y="162"/>
                  </a:cubicBezTo>
                  <a:cubicBezTo>
                    <a:pt x="722" y="160"/>
                    <a:pt x="708" y="158"/>
                    <a:pt x="697" y="158"/>
                  </a:cubicBezTo>
                  <a:cubicBezTo>
                    <a:pt x="643" y="158"/>
                    <a:pt x="580" y="162"/>
                    <a:pt x="508" y="169"/>
                  </a:cubicBezTo>
                  <a:cubicBezTo>
                    <a:pt x="543" y="171"/>
                    <a:pt x="571" y="182"/>
                    <a:pt x="593" y="201"/>
                  </a:cubicBezTo>
                  <a:cubicBezTo>
                    <a:pt x="615" y="220"/>
                    <a:pt x="626" y="240"/>
                    <a:pt x="626" y="263"/>
                  </a:cubicBezTo>
                  <a:cubicBezTo>
                    <a:pt x="626" y="285"/>
                    <a:pt x="625" y="304"/>
                    <a:pt x="621" y="320"/>
                  </a:cubicBezTo>
                  <a:cubicBezTo>
                    <a:pt x="618" y="336"/>
                    <a:pt x="617" y="378"/>
                    <a:pt x="617" y="446"/>
                  </a:cubicBezTo>
                  <a:cubicBezTo>
                    <a:pt x="617" y="515"/>
                    <a:pt x="619" y="614"/>
                    <a:pt x="623" y="743"/>
                  </a:cubicBezTo>
                  <a:cubicBezTo>
                    <a:pt x="627" y="871"/>
                    <a:pt x="631" y="953"/>
                    <a:pt x="633" y="986"/>
                  </a:cubicBezTo>
                  <a:cubicBezTo>
                    <a:pt x="635" y="1019"/>
                    <a:pt x="636" y="1042"/>
                    <a:pt x="636" y="1054"/>
                  </a:cubicBezTo>
                  <a:cubicBezTo>
                    <a:pt x="636" y="1135"/>
                    <a:pt x="619" y="1208"/>
                    <a:pt x="586" y="1276"/>
                  </a:cubicBezTo>
                  <a:cubicBezTo>
                    <a:pt x="553" y="1343"/>
                    <a:pt x="521" y="1376"/>
                    <a:pt x="490" y="1376"/>
                  </a:cubicBezTo>
                  <a:cubicBezTo>
                    <a:pt x="469" y="1376"/>
                    <a:pt x="451" y="1361"/>
                    <a:pt x="437" y="1330"/>
                  </a:cubicBezTo>
                  <a:cubicBezTo>
                    <a:pt x="408" y="1262"/>
                    <a:pt x="355" y="1189"/>
                    <a:pt x="280" y="1113"/>
                  </a:cubicBezTo>
                  <a:cubicBezTo>
                    <a:pt x="263" y="1102"/>
                    <a:pt x="254" y="1089"/>
                    <a:pt x="254" y="1074"/>
                  </a:cubicBezTo>
                  <a:cubicBezTo>
                    <a:pt x="254" y="1059"/>
                    <a:pt x="262" y="1052"/>
                    <a:pt x="277" y="1052"/>
                  </a:cubicBezTo>
                  <a:cubicBezTo>
                    <a:pt x="293" y="1052"/>
                    <a:pt x="324" y="1061"/>
                    <a:pt x="370" y="1077"/>
                  </a:cubicBezTo>
                  <a:cubicBezTo>
                    <a:pt x="417" y="1094"/>
                    <a:pt x="446" y="1103"/>
                    <a:pt x="457" y="1103"/>
                  </a:cubicBezTo>
                  <a:cubicBezTo>
                    <a:pt x="468" y="1103"/>
                    <a:pt x="475" y="1100"/>
                    <a:pt x="478" y="1095"/>
                  </a:cubicBezTo>
                  <a:cubicBezTo>
                    <a:pt x="481" y="1091"/>
                    <a:pt x="484" y="1062"/>
                    <a:pt x="488" y="1011"/>
                  </a:cubicBezTo>
                  <a:cubicBezTo>
                    <a:pt x="491" y="960"/>
                    <a:pt x="493" y="901"/>
                    <a:pt x="493" y="833"/>
                  </a:cubicBezTo>
                  <a:cubicBezTo>
                    <a:pt x="493" y="765"/>
                    <a:pt x="491" y="677"/>
                    <a:pt x="486" y="568"/>
                  </a:cubicBezTo>
                  <a:cubicBezTo>
                    <a:pt x="481" y="460"/>
                    <a:pt x="477" y="385"/>
                    <a:pt x="473" y="344"/>
                  </a:cubicBezTo>
                  <a:cubicBezTo>
                    <a:pt x="470" y="304"/>
                    <a:pt x="465" y="270"/>
                    <a:pt x="457" y="243"/>
                  </a:cubicBezTo>
                  <a:cubicBezTo>
                    <a:pt x="448" y="216"/>
                    <a:pt x="439" y="197"/>
                    <a:pt x="430" y="187"/>
                  </a:cubicBezTo>
                  <a:cubicBezTo>
                    <a:pt x="344" y="198"/>
                    <a:pt x="276" y="212"/>
                    <a:pt x="225" y="228"/>
                  </a:cubicBezTo>
                  <a:cubicBezTo>
                    <a:pt x="174" y="244"/>
                    <a:pt x="137" y="253"/>
                    <a:pt x="113" y="253"/>
                  </a:cubicBezTo>
                  <a:cubicBezTo>
                    <a:pt x="90" y="253"/>
                    <a:pt x="65" y="246"/>
                    <a:pt x="39" y="232"/>
                  </a:cubicBezTo>
                  <a:cubicBezTo>
                    <a:pt x="13" y="218"/>
                    <a:pt x="0" y="202"/>
                    <a:pt x="0" y="183"/>
                  </a:cubicBezTo>
                  <a:cubicBezTo>
                    <a:pt x="0" y="155"/>
                    <a:pt x="21" y="139"/>
                    <a:pt x="63" y="137"/>
                  </a:cubicBezTo>
                  <a:cubicBezTo>
                    <a:pt x="105" y="135"/>
                    <a:pt x="185" y="122"/>
                    <a:pt x="305" y="99"/>
                  </a:cubicBezTo>
                  <a:cubicBezTo>
                    <a:pt x="424" y="76"/>
                    <a:pt x="521" y="54"/>
                    <a:pt x="595" y="32"/>
                  </a:cubicBezTo>
                  <a:cubicBezTo>
                    <a:pt x="669" y="11"/>
                    <a:pt x="721" y="0"/>
                    <a:pt x="751" y="0"/>
                  </a:cubicBezTo>
                  <a:close/>
                </a:path>
              </a:pathLst>
            </a:custGeom>
            <a:solidFill>
              <a:schemeClr val="tx1"/>
            </a:solidFill>
            <a:effectLst/>
          </p:spPr>
          <p:txBody>
            <a:bodyPr wrap="square" rtlCol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zh-CN" altLang="en-US" sz="96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  <a:sym typeface="+mn-ea"/>
              </a:endParaRPr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1512" y="5866"/>
              <a:ext cx="532" cy="640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32" h="640">
                  <a:moveTo>
                    <a:pt x="299" y="130"/>
                  </a:moveTo>
                  <a:cubicBezTo>
                    <a:pt x="293" y="130"/>
                    <a:pt x="276" y="134"/>
                    <a:pt x="249" y="141"/>
                  </a:cubicBezTo>
                  <a:cubicBezTo>
                    <a:pt x="222" y="149"/>
                    <a:pt x="196" y="154"/>
                    <a:pt x="169" y="158"/>
                  </a:cubicBezTo>
                  <a:cubicBezTo>
                    <a:pt x="172" y="181"/>
                    <a:pt x="178" y="271"/>
                    <a:pt x="186" y="425"/>
                  </a:cubicBezTo>
                  <a:cubicBezTo>
                    <a:pt x="230" y="414"/>
                    <a:pt x="261" y="403"/>
                    <a:pt x="277" y="392"/>
                  </a:cubicBezTo>
                  <a:cubicBezTo>
                    <a:pt x="293" y="382"/>
                    <a:pt x="303" y="359"/>
                    <a:pt x="309" y="324"/>
                  </a:cubicBezTo>
                  <a:cubicBezTo>
                    <a:pt x="315" y="289"/>
                    <a:pt x="318" y="252"/>
                    <a:pt x="318" y="213"/>
                  </a:cubicBezTo>
                  <a:cubicBezTo>
                    <a:pt x="318" y="174"/>
                    <a:pt x="317" y="150"/>
                    <a:pt x="313" y="142"/>
                  </a:cubicBezTo>
                  <a:cubicBezTo>
                    <a:pt x="310" y="134"/>
                    <a:pt x="306" y="130"/>
                    <a:pt x="299" y="130"/>
                  </a:cubicBezTo>
                  <a:close/>
                  <a:moveTo>
                    <a:pt x="374" y="0"/>
                  </a:moveTo>
                  <a:cubicBezTo>
                    <a:pt x="395" y="0"/>
                    <a:pt x="426" y="14"/>
                    <a:pt x="468" y="41"/>
                  </a:cubicBezTo>
                  <a:cubicBezTo>
                    <a:pt x="511" y="69"/>
                    <a:pt x="532" y="91"/>
                    <a:pt x="532" y="108"/>
                  </a:cubicBezTo>
                  <a:cubicBezTo>
                    <a:pt x="532" y="125"/>
                    <a:pt x="526" y="140"/>
                    <a:pt x="515" y="151"/>
                  </a:cubicBezTo>
                  <a:cubicBezTo>
                    <a:pt x="492" y="175"/>
                    <a:pt x="472" y="204"/>
                    <a:pt x="457" y="240"/>
                  </a:cubicBezTo>
                  <a:cubicBezTo>
                    <a:pt x="442" y="275"/>
                    <a:pt x="434" y="304"/>
                    <a:pt x="434" y="326"/>
                  </a:cubicBezTo>
                  <a:cubicBezTo>
                    <a:pt x="434" y="348"/>
                    <a:pt x="438" y="364"/>
                    <a:pt x="445" y="375"/>
                  </a:cubicBezTo>
                  <a:cubicBezTo>
                    <a:pt x="451" y="385"/>
                    <a:pt x="455" y="395"/>
                    <a:pt x="455" y="405"/>
                  </a:cubicBezTo>
                  <a:cubicBezTo>
                    <a:pt x="455" y="445"/>
                    <a:pt x="368" y="481"/>
                    <a:pt x="193" y="513"/>
                  </a:cubicBezTo>
                  <a:cubicBezTo>
                    <a:pt x="196" y="528"/>
                    <a:pt x="197" y="544"/>
                    <a:pt x="197" y="561"/>
                  </a:cubicBezTo>
                  <a:cubicBezTo>
                    <a:pt x="197" y="614"/>
                    <a:pt x="185" y="640"/>
                    <a:pt x="159" y="640"/>
                  </a:cubicBezTo>
                  <a:cubicBezTo>
                    <a:pt x="134" y="640"/>
                    <a:pt x="115" y="627"/>
                    <a:pt x="101" y="600"/>
                  </a:cubicBezTo>
                  <a:cubicBezTo>
                    <a:pt x="88" y="573"/>
                    <a:pt x="80" y="539"/>
                    <a:pt x="78" y="499"/>
                  </a:cubicBezTo>
                  <a:cubicBezTo>
                    <a:pt x="76" y="459"/>
                    <a:pt x="67" y="389"/>
                    <a:pt x="49" y="289"/>
                  </a:cubicBezTo>
                  <a:cubicBezTo>
                    <a:pt x="32" y="189"/>
                    <a:pt x="19" y="134"/>
                    <a:pt x="12" y="123"/>
                  </a:cubicBezTo>
                  <a:cubicBezTo>
                    <a:pt x="4" y="112"/>
                    <a:pt x="0" y="101"/>
                    <a:pt x="0" y="91"/>
                  </a:cubicBezTo>
                  <a:cubicBezTo>
                    <a:pt x="0" y="63"/>
                    <a:pt x="16" y="49"/>
                    <a:pt x="48" y="49"/>
                  </a:cubicBezTo>
                  <a:cubicBezTo>
                    <a:pt x="80" y="49"/>
                    <a:pt x="113" y="60"/>
                    <a:pt x="146" y="83"/>
                  </a:cubicBezTo>
                  <a:cubicBezTo>
                    <a:pt x="190" y="72"/>
                    <a:pt x="241" y="53"/>
                    <a:pt x="300" y="24"/>
                  </a:cubicBezTo>
                  <a:cubicBezTo>
                    <a:pt x="329" y="8"/>
                    <a:pt x="354" y="0"/>
                    <a:pt x="374" y="0"/>
                  </a:cubicBezTo>
                  <a:close/>
                </a:path>
              </a:pathLst>
            </a:custGeom>
            <a:solidFill>
              <a:srgbClr val="00B050"/>
            </a:solidFill>
            <a:effectLst/>
          </p:spPr>
          <p:txBody>
            <a:bodyPr wrap="square" rtlCol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zh-CN" altLang="en-US" sz="96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  <a:sym typeface="+mn-ea"/>
              </a:endParaRPr>
            </a:p>
          </p:txBody>
        </p:sp>
      </p:grpSp>
      <p:grpSp>
        <p:nvGrpSpPr>
          <p:cNvPr id="67" name="组合 66"/>
          <p:cNvGrpSpPr/>
          <p:nvPr/>
        </p:nvGrpSpPr>
        <p:grpSpPr>
          <a:xfrm>
            <a:off x="7120255" y="2016125"/>
            <a:ext cx="1372870" cy="1302385"/>
            <a:chOff x="7563" y="5737"/>
            <a:chExt cx="1716" cy="1628"/>
          </a:xfrm>
        </p:grpSpPr>
        <p:grpSp>
          <p:nvGrpSpPr>
            <p:cNvPr id="7" name="组合 6"/>
            <p:cNvGrpSpPr/>
            <p:nvPr/>
          </p:nvGrpSpPr>
          <p:grpSpPr>
            <a:xfrm>
              <a:off x="7563" y="5737"/>
              <a:ext cx="1716" cy="1629"/>
              <a:chOff x="7563" y="5737"/>
              <a:chExt cx="1716" cy="1629"/>
            </a:xfrm>
          </p:grpSpPr>
          <p:sp>
            <p:nvSpPr>
              <p:cNvPr id="13" name="文本框 12"/>
              <p:cNvSpPr txBox="1"/>
              <p:nvPr/>
            </p:nvSpPr>
            <p:spPr>
              <a:xfrm>
                <a:off x="7589" y="6554"/>
                <a:ext cx="336" cy="655"/>
              </a:xfrm>
              <a:custGeom>
                <a:avLst/>
                <a:gdLst/>
                <a:ahLst/>
                <a:cxnLst>
                  <a:cxn ang="3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336" h="655">
                    <a:moveTo>
                      <a:pt x="313" y="0"/>
                    </a:moveTo>
                    <a:cubicBezTo>
                      <a:pt x="329" y="0"/>
                      <a:pt x="336" y="11"/>
                      <a:pt x="336" y="34"/>
                    </a:cubicBezTo>
                    <a:cubicBezTo>
                      <a:pt x="336" y="50"/>
                      <a:pt x="331" y="65"/>
                      <a:pt x="319" y="81"/>
                    </a:cubicBezTo>
                    <a:cubicBezTo>
                      <a:pt x="253" y="276"/>
                      <a:pt x="209" y="437"/>
                      <a:pt x="189" y="563"/>
                    </a:cubicBezTo>
                    <a:cubicBezTo>
                      <a:pt x="180" y="625"/>
                      <a:pt x="160" y="655"/>
                      <a:pt x="127" y="655"/>
                    </a:cubicBezTo>
                    <a:cubicBezTo>
                      <a:pt x="95" y="655"/>
                      <a:pt x="66" y="620"/>
                      <a:pt x="39" y="548"/>
                    </a:cubicBezTo>
                    <a:cubicBezTo>
                      <a:pt x="13" y="477"/>
                      <a:pt x="0" y="432"/>
                      <a:pt x="0" y="412"/>
                    </a:cubicBezTo>
                    <a:cubicBezTo>
                      <a:pt x="0" y="392"/>
                      <a:pt x="9" y="380"/>
                      <a:pt x="27" y="376"/>
                    </a:cubicBezTo>
                    <a:cubicBezTo>
                      <a:pt x="45" y="372"/>
                      <a:pt x="75" y="338"/>
                      <a:pt x="117" y="277"/>
                    </a:cubicBezTo>
                    <a:lnTo>
                      <a:pt x="223" y="105"/>
                    </a:lnTo>
                    <a:cubicBezTo>
                      <a:pt x="250" y="57"/>
                      <a:pt x="268" y="28"/>
                      <a:pt x="277" y="17"/>
                    </a:cubicBezTo>
                    <a:cubicBezTo>
                      <a:pt x="286" y="6"/>
                      <a:pt x="298" y="0"/>
                      <a:pt x="313" y="0"/>
                    </a:cubicBezTo>
                    <a:close/>
                  </a:path>
                </a:pathLst>
              </a:custGeom>
              <a:solidFill>
                <a:srgbClr val="E6B7AD"/>
              </a:solidFill>
              <a:effectLst/>
            </p:spPr>
            <p:txBody>
              <a:bodyPr wrap="square" rtlCol="0">
                <a:noAutofit/>
              </a:bodyPr>
              <a:p>
                <a:pPr algn="l"/>
                <a:endParaRPr lang="zh-CN" altLang="en-US" sz="96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Comic Sans MS" panose="030F0702030302020204" pitchFamily="66" charset="0"/>
                  <a:sym typeface="+mn-ea"/>
                </a:endParaRPr>
              </a:p>
            </p:txBody>
          </p:sp>
          <p:sp>
            <p:nvSpPr>
              <p:cNvPr id="8" name="文本框 7"/>
              <p:cNvSpPr txBox="1"/>
              <p:nvPr/>
            </p:nvSpPr>
            <p:spPr>
              <a:xfrm>
                <a:off x="8307" y="5737"/>
                <a:ext cx="350" cy="207"/>
              </a:xfrm>
              <a:custGeom>
                <a:avLst/>
                <a:gdLst/>
                <a:ahLst/>
                <a:cxnLst>
                  <a:cxn ang="3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350" h="207">
                    <a:moveTo>
                      <a:pt x="147" y="0"/>
                    </a:moveTo>
                    <a:cubicBezTo>
                      <a:pt x="215" y="0"/>
                      <a:pt x="266" y="18"/>
                      <a:pt x="300" y="53"/>
                    </a:cubicBezTo>
                    <a:cubicBezTo>
                      <a:pt x="333" y="89"/>
                      <a:pt x="350" y="123"/>
                      <a:pt x="350" y="157"/>
                    </a:cubicBezTo>
                    <a:cubicBezTo>
                      <a:pt x="350" y="191"/>
                      <a:pt x="327" y="207"/>
                      <a:pt x="283" y="207"/>
                    </a:cubicBezTo>
                    <a:cubicBezTo>
                      <a:pt x="239" y="207"/>
                      <a:pt x="181" y="188"/>
                      <a:pt x="108" y="148"/>
                    </a:cubicBezTo>
                    <a:cubicBezTo>
                      <a:pt x="36" y="109"/>
                      <a:pt x="0" y="78"/>
                      <a:pt x="0" y="56"/>
                    </a:cubicBezTo>
                    <a:cubicBezTo>
                      <a:pt x="0" y="34"/>
                      <a:pt x="18" y="19"/>
                      <a:pt x="53" y="11"/>
                    </a:cubicBezTo>
                    <a:cubicBezTo>
                      <a:pt x="88" y="4"/>
                      <a:pt x="120" y="0"/>
                      <a:pt x="147" y="0"/>
                    </a:cubicBezTo>
                    <a:close/>
                  </a:path>
                </a:pathLst>
              </a:custGeom>
              <a:solidFill>
                <a:srgbClr val="E6B7AD"/>
              </a:solidFill>
              <a:effectLst/>
            </p:spPr>
            <p:txBody>
              <a:bodyPr wrap="square" rtlCol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endParaRPr lang="zh-CN" altLang="en-US" sz="96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Comic Sans MS" panose="030F0702030302020204" pitchFamily="66" charset="0"/>
                  <a:sym typeface="+mn-ea"/>
                </a:endParaRPr>
              </a:p>
            </p:txBody>
          </p:sp>
          <p:sp>
            <p:nvSpPr>
              <p:cNvPr id="14" name="文本框 13"/>
              <p:cNvSpPr txBox="1"/>
              <p:nvPr/>
            </p:nvSpPr>
            <p:spPr>
              <a:xfrm>
                <a:off x="7759" y="5865"/>
                <a:ext cx="270" cy="271"/>
              </a:xfrm>
              <a:custGeom>
                <a:avLst/>
                <a:gdLst/>
                <a:ahLst/>
                <a:cxnLst>
                  <a:cxn ang="3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270" h="271">
                    <a:moveTo>
                      <a:pt x="40" y="0"/>
                    </a:moveTo>
                    <a:cubicBezTo>
                      <a:pt x="66" y="0"/>
                      <a:pt x="111" y="13"/>
                      <a:pt x="175" y="39"/>
                    </a:cubicBezTo>
                    <a:cubicBezTo>
                      <a:pt x="239" y="65"/>
                      <a:pt x="270" y="110"/>
                      <a:pt x="270" y="175"/>
                    </a:cubicBezTo>
                    <a:cubicBezTo>
                      <a:pt x="270" y="201"/>
                      <a:pt x="264" y="224"/>
                      <a:pt x="252" y="243"/>
                    </a:cubicBezTo>
                    <a:cubicBezTo>
                      <a:pt x="239" y="262"/>
                      <a:pt x="222" y="271"/>
                      <a:pt x="200" y="271"/>
                    </a:cubicBezTo>
                    <a:cubicBezTo>
                      <a:pt x="163" y="271"/>
                      <a:pt x="120" y="236"/>
                      <a:pt x="72" y="166"/>
                    </a:cubicBezTo>
                    <a:cubicBezTo>
                      <a:pt x="24" y="96"/>
                      <a:pt x="0" y="51"/>
                      <a:pt x="0" y="32"/>
                    </a:cubicBezTo>
                    <a:cubicBezTo>
                      <a:pt x="0" y="11"/>
                      <a:pt x="13" y="0"/>
                      <a:pt x="40" y="0"/>
                    </a:cubicBezTo>
                    <a:close/>
                  </a:path>
                </a:pathLst>
              </a:custGeom>
              <a:solidFill>
                <a:srgbClr val="E6B7AD"/>
              </a:solidFill>
              <a:effectLst/>
            </p:spPr>
            <p:txBody>
              <a:bodyPr wrap="square" rtlCol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endParaRPr lang="zh-CN" altLang="en-US" sz="96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Comic Sans MS" panose="030F0702030302020204" pitchFamily="66" charset="0"/>
                  <a:sym typeface="+mn-ea"/>
                </a:endParaRPr>
              </a:p>
            </p:txBody>
          </p:sp>
          <p:sp>
            <p:nvSpPr>
              <p:cNvPr id="15" name="文本框 14"/>
              <p:cNvSpPr txBox="1"/>
              <p:nvPr/>
            </p:nvSpPr>
            <p:spPr>
              <a:xfrm>
                <a:off x="8203" y="6034"/>
                <a:ext cx="1076" cy="1333"/>
              </a:xfrm>
              <a:custGeom>
                <a:avLst/>
                <a:gdLst/>
                <a:ahLst/>
                <a:cxnLst>
                  <a:cxn ang="3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1076" h="1333">
                    <a:moveTo>
                      <a:pt x="266" y="0"/>
                    </a:moveTo>
                    <a:cubicBezTo>
                      <a:pt x="288" y="0"/>
                      <a:pt x="317" y="9"/>
                      <a:pt x="354" y="28"/>
                    </a:cubicBezTo>
                    <a:cubicBezTo>
                      <a:pt x="391" y="47"/>
                      <a:pt x="410" y="67"/>
                      <a:pt x="410" y="87"/>
                    </a:cubicBezTo>
                    <a:cubicBezTo>
                      <a:pt x="410" y="108"/>
                      <a:pt x="395" y="130"/>
                      <a:pt x="365" y="156"/>
                    </a:cubicBezTo>
                    <a:cubicBezTo>
                      <a:pt x="334" y="180"/>
                      <a:pt x="320" y="251"/>
                      <a:pt x="321" y="370"/>
                    </a:cubicBezTo>
                    <a:cubicBezTo>
                      <a:pt x="339" y="389"/>
                      <a:pt x="348" y="402"/>
                      <a:pt x="350" y="408"/>
                    </a:cubicBezTo>
                    <a:cubicBezTo>
                      <a:pt x="435" y="337"/>
                      <a:pt x="500" y="277"/>
                      <a:pt x="546" y="228"/>
                    </a:cubicBezTo>
                    <a:cubicBezTo>
                      <a:pt x="591" y="179"/>
                      <a:pt x="615" y="137"/>
                      <a:pt x="617" y="103"/>
                    </a:cubicBezTo>
                    <a:cubicBezTo>
                      <a:pt x="619" y="70"/>
                      <a:pt x="633" y="53"/>
                      <a:pt x="658" y="53"/>
                    </a:cubicBezTo>
                    <a:cubicBezTo>
                      <a:pt x="684" y="53"/>
                      <a:pt x="716" y="70"/>
                      <a:pt x="754" y="105"/>
                    </a:cubicBezTo>
                    <a:cubicBezTo>
                      <a:pt x="792" y="141"/>
                      <a:pt x="811" y="171"/>
                      <a:pt x="811" y="196"/>
                    </a:cubicBezTo>
                    <a:cubicBezTo>
                      <a:pt x="811" y="221"/>
                      <a:pt x="792" y="241"/>
                      <a:pt x="754" y="255"/>
                    </a:cubicBezTo>
                    <a:cubicBezTo>
                      <a:pt x="707" y="278"/>
                      <a:pt x="590" y="349"/>
                      <a:pt x="404" y="468"/>
                    </a:cubicBezTo>
                    <a:cubicBezTo>
                      <a:pt x="532" y="583"/>
                      <a:pt x="633" y="662"/>
                      <a:pt x="708" y="707"/>
                    </a:cubicBezTo>
                    <a:cubicBezTo>
                      <a:pt x="783" y="751"/>
                      <a:pt x="880" y="790"/>
                      <a:pt x="1001" y="822"/>
                    </a:cubicBezTo>
                    <a:cubicBezTo>
                      <a:pt x="1051" y="833"/>
                      <a:pt x="1076" y="849"/>
                      <a:pt x="1076" y="870"/>
                    </a:cubicBezTo>
                    <a:cubicBezTo>
                      <a:pt x="1076" y="884"/>
                      <a:pt x="1068" y="895"/>
                      <a:pt x="1051" y="903"/>
                    </a:cubicBezTo>
                    <a:cubicBezTo>
                      <a:pt x="1034" y="911"/>
                      <a:pt x="993" y="919"/>
                      <a:pt x="928" y="928"/>
                    </a:cubicBezTo>
                    <a:cubicBezTo>
                      <a:pt x="863" y="937"/>
                      <a:pt x="810" y="941"/>
                      <a:pt x="767" y="941"/>
                    </a:cubicBezTo>
                    <a:cubicBezTo>
                      <a:pt x="725" y="941"/>
                      <a:pt x="689" y="932"/>
                      <a:pt x="660" y="913"/>
                    </a:cubicBezTo>
                    <a:cubicBezTo>
                      <a:pt x="632" y="894"/>
                      <a:pt x="582" y="839"/>
                      <a:pt x="510" y="749"/>
                    </a:cubicBezTo>
                    <a:cubicBezTo>
                      <a:pt x="439" y="659"/>
                      <a:pt x="376" y="560"/>
                      <a:pt x="321" y="452"/>
                    </a:cubicBezTo>
                    <a:lnTo>
                      <a:pt x="350" y="997"/>
                    </a:lnTo>
                    <a:cubicBezTo>
                      <a:pt x="350" y="1090"/>
                      <a:pt x="335" y="1170"/>
                      <a:pt x="305" y="1235"/>
                    </a:cubicBezTo>
                    <a:cubicBezTo>
                      <a:pt x="275" y="1300"/>
                      <a:pt x="244" y="1333"/>
                      <a:pt x="213" y="1333"/>
                    </a:cubicBezTo>
                    <a:cubicBezTo>
                      <a:pt x="190" y="1333"/>
                      <a:pt x="170" y="1317"/>
                      <a:pt x="154" y="1285"/>
                    </a:cubicBezTo>
                    <a:cubicBezTo>
                      <a:pt x="119" y="1213"/>
                      <a:pt x="79" y="1153"/>
                      <a:pt x="34" y="1106"/>
                    </a:cubicBezTo>
                    <a:cubicBezTo>
                      <a:pt x="18" y="1088"/>
                      <a:pt x="9" y="1069"/>
                      <a:pt x="9" y="1050"/>
                    </a:cubicBezTo>
                    <a:cubicBezTo>
                      <a:pt x="9" y="1031"/>
                      <a:pt x="18" y="1022"/>
                      <a:pt x="36" y="1022"/>
                    </a:cubicBezTo>
                    <a:cubicBezTo>
                      <a:pt x="53" y="1022"/>
                      <a:pt x="76" y="1028"/>
                      <a:pt x="104" y="1040"/>
                    </a:cubicBezTo>
                    <a:cubicBezTo>
                      <a:pt x="131" y="1052"/>
                      <a:pt x="150" y="1058"/>
                      <a:pt x="161" y="1058"/>
                    </a:cubicBezTo>
                    <a:cubicBezTo>
                      <a:pt x="171" y="1058"/>
                      <a:pt x="179" y="1051"/>
                      <a:pt x="183" y="1038"/>
                    </a:cubicBezTo>
                    <a:cubicBezTo>
                      <a:pt x="188" y="1025"/>
                      <a:pt x="193" y="960"/>
                      <a:pt x="200" y="842"/>
                    </a:cubicBezTo>
                    <a:cubicBezTo>
                      <a:pt x="206" y="724"/>
                      <a:pt x="209" y="607"/>
                      <a:pt x="209" y="491"/>
                    </a:cubicBezTo>
                    <a:cubicBezTo>
                      <a:pt x="209" y="375"/>
                      <a:pt x="208" y="293"/>
                      <a:pt x="206" y="244"/>
                    </a:cubicBezTo>
                    <a:cubicBezTo>
                      <a:pt x="204" y="195"/>
                      <a:pt x="203" y="170"/>
                      <a:pt x="203" y="169"/>
                    </a:cubicBezTo>
                    <a:cubicBezTo>
                      <a:pt x="202" y="168"/>
                      <a:pt x="201" y="168"/>
                      <a:pt x="200" y="168"/>
                    </a:cubicBezTo>
                    <a:cubicBezTo>
                      <a:pt x="198" y="168"/>
                      <a:pt x="191" y="169"/>
                      <a:pt x="180" y="171"/>
                    </a:cubicBezTo>
                    <a:cubicBezTo>
                      <a:pt x="169" y="173"/>
                      <a:pt x="148" y="174"/>
                      <a:pt x="118" y="174"/>
                    </a:cubicBezTo>
                    <a:cubicBezTo>
                      <a:pt x="88" y="174"/>
                      <a:pt x="61" y="168"/>
                      <a:pt x="36" y="158"/>
                    </a:cubicBezTo>
                    <a:cubicBezTo>
                      <a:pt x="12" y="148"/>
                      <a:pt x="0" y="134"/>
                      <a:pt x="0" y="117"/>
                    </a:cubicBezTo>
                    <a:cubicBezTo>
                      <a:pt x="0" y="99"/>
                      <a:pt x="19" y="86"/>
                      <a:pt x="56" y="79"/>
                    </a:cubicBezTo>
                    <a:cubicBezTo>
                      <a:pt x="125" y="68"/>
                      <a:pt x="174" y="51"/>
                      <a:pt x="204" y="25"/>
                    </a:cubicBezTo>
                    <a:cubicBezTo>
                      <a:pt x="224" y="8"/>
                      <a:pt x="245" y="0"/>
                      <a:pt x="266" y="0"/>
                    </a:cubicBezTo>
                    <a:close/>
                  </a:path>
                </a:pathLst>
              </a:custGeom>
              <a:solidFill>
                <a:schemeClr val="tx1"/>
              </a:solidFill>
              <a:effectLst/>
            </p:spPr>
            <p:txBody>
              <a:bodyPr wrap="square" rtlCol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endParaRPr lang="zh-CN" altLang="en-US" sz="96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Comic Sans MS" panose="030F0702030302020204" pitchFamily="66" charset="0"/>
                  <a:sym typeface="+mn-ea"/>
                </a:endParaRPr>
              </a:p>
            </p:txBody>
          </p:sp>
          <p:sp>
            <p:nvSpPr>
              <p:cNvPr id="16" name="文本框 15"/>
              <p:cNvSpPr txBox="1"/>
              <p:nvPr/>
            </p:nvSpPr>
            <p:spPr>
              <a:xfrm>
                <a:off x="7563" y="6253"/>
                <a:ext cx="257" cy="247"/>
              </a:xfrm>
              <a:custGeom>
                <a:avLst/>
                <a:gdLst/>
                <a:ahLst/>
                <a:cxnLst>
                  <a:cxn ang="3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257" h="247">
                    <a:moveTo>
                      <a:pt x="42" y="0"/>
                    </a:moveTo>
                    <a:cubicBezTo>
                      <a:pt x="90" y="0"/>
                      <a:pt x="139" y="15"/>
                      <a:pt x="186" y="46"/>
                    </a:cubicBezTo>
                    <a:cubicBezTo>
                      <a:pt x="234" y="77"/>
                      <a:pt x="257" y="114"/>
                      <a:pt x="257" y="156"/>
                    </a:cubicBezTo>
                    <a:cubicBezTo>
                      <a:pt x="257" y="182"/>
                      <a:pt x="251" y="203"/>
                      <a:pt x="237" y="221"/>
                    </a:cubicBezTo>
                    <a:cubicBezTo>
                      <a:pt x="224" y="238"/>
                      <a:pt x="206" y="247"/>
                      <a:pt x="185" y="247"/>
                    </a:cubicBezTo>
                    <a:cubicBezTo>
                      <a:pt x="145" y="247"/>
                      <a:pt x="104" y="215"/>
                      <a:pt x="63" y="151"/>
                    </a:cubicBezTo>
                    <a:cubicBezTo>
                      <a:pt x="21" y="87"/>
                      <a:pt x="0" y="46"/>
                      <a:pt x="0" y="27"/>
                    </a:cubicBezTo>
                    <a:cubicBezTo>
                      <a:pt x="0" y="9"/>
                      <a:pt x="14" y="0"/>
                      <a:pt x="42" y="0"/>
                    </a:cubicBezTo>
                    <a:close/>
                  </a:path>
                </a:pathLst>
              </a:custGeom>
              <a:solidFill>
                <a:srgbClr val="E6B7AD"/>
              </a:solidFill>
              <a:effectLst/>
            </p:spPr>
            <p:txBody>
              <a:bodyPr wrap="square" rtlCol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endParaRPr lang="zh-CN" altLang="en-US" sz="96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Comic Sans MS" panose="030F0702030302020204" pitchFamily="66" charset="0"/>
                  <a:sym typeface="+mn-ea"/>
                </a:endParaRPr>
              </a:p>
            </p:txBody>
          </p:sp>
          <p:sp>
            <p:nvSpPr>
              <p:cNvPr id="17" name="文本框 16"/>
              <p:cNvSpPr txBox="1"/>
              <p:nvPr/>
            </p:nvSpPr>
            <p:spPr>
              <a:xfrm>
                <a:off x="7825" y="6341"/>
                <a:ext cx="566" cy="710"/>
              </a:xfrm>
              <a:custGeom>
                <a:avLst/>
                <a:gdLst/>
                <a:ahLst/>
                <a:cxnLst>
                  <a:cxn ang="3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566" h="710">
                    <a:moveTo>
                      <a:pt x="411" y="0"/>
                    </a:moveTo>
                    <a:cubicBezTo>
                      <a:pt x="434" y="0"/>
                      <a:pt x="465" y="11"/>
                      <a:pt x="506" y="33"/>
                    </a:cubicBezTo>
                    <a:cubicBezTo>
                      <a:pt x="546" y="56"/>
                      <a:pt x="566" y="78"/>
                      <a:pt x="566" y="100"/>
                    </a:cubicBezTo>
                    <a:cubicBezTo>
                      <a:pt x="566" y="111"/>
                      <a:pt x="562" y="121"/>
                      <a:pt x="553" y="130"/>
                    </a:cubicBezTo>
                    <a:cubicBezTo>
                      <a:pt x="520" y="167"/>
                      <a:pt x="495" y="209"/>
                      <a:pt x="479" y="256"/>
                    </a:cubicBezTo>
                    <a:cubicBezTo>
                      <a:pt x="449" y="337"/>
                      <a:pt x="410" y="408"/>
                      <a:pt x="364" y="470"/>
                    </a:cubicBezTo>
                    <a:cubicBezTo>
                      <a:pt x="318" y="533"/>
                      <a:pt x="256" y="588"/>
                      <a:pt x="180" y="637"/>
                    </a:cubicBezTo>
                    <a:cubicBezTo>
                      <a:pt x="103" y="686"/>
                      <a:pt x="54" y="710"/>
                      <a:pt x="32" y="710"/>
                    </a:cubicBezTo>
                    <a:cubicBezTo>
                      <a:pt x="11" y="710"/>
                      <a:pt x="0" y="701"/>
                      <a:pt x="0" y="684"/>
                    </a:cubicBezTo>
                    <a:cubicBezTo>
                      <a:pt x="0" y="666"/>
                      <a:pt x="19" y="649"/>
                      <a:pt x="58" y="632"/>
                    </a:cubicBezTo>
                    <a:cubicBezTo>
                      <a:pt x="108" y="579"/>
                      <a:pt x="160" y="520"/>
                      <a:pt x="214" y="455"/>
                    </a:cubicBezTo>
                    <a:cubicBezTo>
                      <a:pt x="267" y="391"/>
                      <a:pt x="306" y="330"/>
                      <a:pt x="330" y="272"/>
                    </a:cubicBezTo>
                    <a:cubicBezTo>
                      <a:pt x="353" y="213"/>
                      <a:pt x="365" y="177"/>
                      <a:pt x="365" y="162"/>
                    </a:cubicBezTo>
                    <a:cubicBezTo>
                      <a:pt x="365" y="163"/>
                      <a:pt x="363" y="164"/>
                      <a:pt x="359" y="164"/>
                    </a:cubicBezTo>
                    <a:cubicBezTo>
                      <a:pt x="355" y="164"/>
                      <a:pt x="331" y="175"/>
                      <a:pt x="286" y="197"/>
                    </a:cubicBezTo>
                    <a:cubicBezTo>
                      <a:pt x="253" y="211"/>
                      <a:pt x="226" y="219"/>
                      <a:pt x="205" y="219"/>
                    </a:cubicBezTo>
                    <a:cubicBezTo>
                      <a:pt x="184" y="219"/>
                      <a:pt x="162" y="212"/>
                      <a:pt x="138" y="200"/>
                    </a:cubicBezTo>
                    <a:cubicBezTo>
                      <a:pt x="114" y="188"/>
                      <a:pt x="102" y="171"/>
                      <a:pt x="102" y="151"/>
                    </a:cubicBezTo>
                    <a:cubicBezTo>
                      <a:pt x="102" y="131"/>
                      <a:pt x="118" y="119"/>
                      <a:pt x="152" y="115"/>
                    </a:cubicBezTo>
                    <a:cubicBezTo>
                      <a:pt x="205" y="108"/>
                      <a:pt x="246" y="97"/>
                      <a:pt x="274" y="84"/>
                    </a:cubicBezTo>
                    <a:cubicBezTo>
                      <a:pt x="302" y="71"/>
                      <a:pt x="330" y="50"/>
                      <a:pt x="358" y="22"/>
                    </a:cubicBezTo>
                    <a:cubicBezTo>
                      <a:pt x="371" y="7"/>
                      <a:pt x="389" y="0"/>
                      <a:pt x="411" y="0"/>
                    </a:cubicBezTo>
                    <a:close/>
                  </a:path>
                </a:pathLst>
              </a:custGeom>
              <a:solidFill>
                <a:schemeClr val="tx1"/>
              </a:solidFill>
              <a:effectLst/>
            </p:spPr>
            <p:txBody>
              <a:bodyPr wrap="square" rtlCol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endParaRPr lang="zh-CN" altLang="en-US" sz="96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Comic Sans MS" panose="030F0702030302020204" pitchFamily="66" charset="0"/>
                  <a:sym typeface="+mn-ea"/>
                </a:endParaRPr>
              </a:p>
            </p:txBody>
          </p:sp>
        </p:grpSp>
        <p:sp>
          <p:nvSpPr>
            <p:cNvPr id="58" name="任意多边形 57"/>
            <p:cNvSpPr/>
            <p:nvPr/>
          </p:nvSpPr>
          <p:spPr>
            <a:xfrm>
              <a:off x="8081" y="5960"/>
              <a:ext cx="576" cy="285"/>
            </a:xfrm>
            <a:custGeom>
              <a:avLst/>
              <a:gdLst>
                <a:gd name="connisteX0" fmla="*/ 91440 w 375285"/>
                <a:gd name="connsiteY0" fmla="*/ 10160 h 141605"/>
                <a:gd name="connisteX1" fmla="*/ 162560 w 375285"/>
                <a:gd name="connsiteY1" fmla="*/ 0 h 141605"/>
                <a:gd name="connisteX2" fmla="*/ 233680 w 375285"/>
                <a:gd name="connsiteY2" fmla="*/ 0 h 141605"/>
                <a:gd name="connisteX3" fmla="*/ 304800 w 375285"/>
                <a:gd name="connsiteY3" fmla="*/ 10160 h 141605"/>
                <a:gd name="connisteX4" fmla="*/ 375285 w 375285"/>
                <a:gd name="connsiteY4" fmla="*/ 50165 h 141605"/>
                <a:gd name="connisteX5" fmla="*/ 355600 w 375285"/>
                <a:gd name="connsiteY5" fmla="*/ 121285 h 141605"/>
                <a:gd name="connisteX6" fmla="*/ 284480 w 375285"/>
                <a:gd name="connsiteY6" fmla="*/ 121285 h 141605"/>
                <a:gd name="connisteX7" fmla="*/ 213360 w 375285"/>
                <a:gd name="connsiteY7" fmla="*/ 121285 h 141605"/>
                <a:gd name="connisteX8" fmla="*/ 142240 w 375285"/>
                <a:gd name="connsiteY8" fmla="*/ 141605 h 141605"/>
                <a:gd name="connisteX9" fmla="*/ 71120 w 375285"/>
                <a:gd name="connsiteY9" fmla="*/ 141605 h 141605"/>
                <a:gd name="connisteX10" fmla="*/ 0 w 375285"/>
                <a:gd name="connsiteY10" fmla="*/ 111125 h 141605"/>
                <a:gd name="connisteX11" fmla="*/ 10160 w 375285"/>
                <a:gd name="connsiteY11" fmla="*/ 40005 h 141605"/>
                <a:gd name="connisteX12" fmla="*/ 81280 w 375285"/>
                <a:gd name="connsiteY12" fmla="*/ 20320 h 141605"/>
                <a:gd name="connisteX13" fmla="*/ 91440 w 375285"/>
                <a:gd name="connsiteY13" fmla="*/ 10160 h 14160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  <a:cxn ang="0">
                  <a:pos x="connisteX9" y="connsiteY9"/>
                </a:cxn>
                <a:cxn ang="0">
                  <a:pos x="connisteX10" y="connsiteY10"/>
                </a:cxn>
                <a:cxn ang="0">
                  <a:pos x="connisteX11" y="connsiteY11"/>
                </a:cxn>
                <a:cxn ang="0">
                  <a:pos x="connisteX12" y="connsiteY12"/>
                </a:cxn>
                <a:cxn ang="0">
                  <a:pos x="connisteX13" y="connsiteY13"/>
                </a:cxn>
              </a:cxnLst>
              <a:rect l="l" t="t" r="r" b="b"/>
              <a:pathLst>
                <a:path w="375285" h="141605">
                  <a:moveTo>
                    <a:pt x="91440" y="10160"/>
                  </a:moveTo>
                  <a:lnTo>
                    <a:pt x="162560" y="0"/>
                  </a:lnTo>
                  <a:lnTo>
                    <a:pt x="233680" y="0"/>
                  </a:lnTo>
                  <a:lnTo>
                    <a:pt x="304800" y="10160"/>
                  </a:lnTo>
                  <a:lnTo>
                    <a:pt x="375285" y="50165"/>
                  </a:lnTo>
                  <a:lnTo>
                    <a:pt x="355600" y="121285"/>
                  </a:lnTo>
                  <a:lnTo>
                    <a:pt x="284480" y="121285"/>
                  </a:lnTo>
                  <a:lnTo>
                    <a:pt x="213360" y="121285"/>
                  </a:lnTo>
                  <a:lnTo>
                    <a:pt x="142240" y="141605"/>
                  </a:lnTo>
                  <a:lnTo>
                    <a:pt x="71120" y="141605"/>
                  </a:lnTo>
                  <a:lnTo>
                    <a:pt x="0" y="111125"/>
                  </a:lnTo>
                  <a:lnTo>
                    <a:pt x="10160" y="40005"/>
                  </a:lnTo>
                  <a:lnTo>
                    <a:pt x="81280" y="20320"/>
                  </a:lnTo>
                  <a:lnTo>
                    <a:pt x="91440" y="10160"/>
                  </a:lnTo>
                  <a:close/>
                </a:path>
              </a:pathLst>
            </a:custGeom>
            <a:solidFill>
              <a:srgbClr val="E6B7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72" name="组合 71"/>
          <p:cNvGrpSpPr/>
          <p:nvPr/>
        </p:nvGrpSpPr>
        <p:grpSpPr>
          <a:xfrm>
            <a:off x="7247255" y="4749800"/>
            <a:ext cx="1294765" cy="1252220"/>
            <a:chOff x="10496" y="6105"/>
            <a:chExt cx="1696" cy="1640"/>
          </a:xfrm>
        </p:grpSpPr>
        <p:sp>
          <p:nvSpPr>
            <p:cNvPr id="18" name="文本框 17"/>
            <p:cNvSpPr txBox="1"/>
            <p:nvPr/>
          </p:nvSpPr>
          <p:spPr>
            <a:xfrm>
              <a:off x="10496" y="6877"/>
              <a:ext cx="361" cy="604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1" h="604">
                  <a:moveTo>
                    <a:pt x="335" y="0"/>
                  </a:moveTo>
                  <a:cubicBezTo>
                    <a:pt x="352" y="0"/>
                    <a:pt x="361" y="11"/>
                    <a:pt x="361" y="32"/>
                  </a:cubicBezTo>
                  <a:cubicBezTo>
                    <a:pt x="361" y="50"/>
                    <a:pt x="354" y="75"/>
                    <a:pt x="340" y="107"/>
                  </a:cubicBezTo>
                  <a:cubicBezTo>
                    <a:pt x="234" y="361"/>
                    <a:pt x="177" y="501"/>
                    <a:pt x="171" y="527"/>
                  </a:cubicBezTo>
                  <a:cubicBezTo>
                    <a:pt x="164" y="579"/>
                    <a:pt x="148" y="604"/>
                    <a:pt x="122" y="604"/>
                  </a:cubicBezTo>
                  <a:cubicBezTo>
                    <a:pt x="97" y="604"/>
                    <a:pt x="70" y="578"/>
                    <a:pt x="42" y="525"/>
                  </a:cubicBezTo>
                  <a:cubicBezTo>
                    <a:pt x="14" y="472"/>
                    <a:pt x="0" y="434"/>
                    <a:pt x="0" y="410"/>
                  </a:cubicBezTo>
                  <a:cubicBezTo>
                    <a:pt x="0" y="387"/>
                    <a:pt x="12" y="370"/>
                    <a:pt x="35" y="361"/>
                  </a:cubicBezTo>
                  <a:cubicBezTo>
                    <a:pt x="59" y="352"/>
                    <a:pt x="86" y="328"/>
                    <a:pt x="116" y="290"/>
                  </a:cubicBezTo>
                  <a:cubicBezTo>
                    <a:pt x="146" y="251"/>
                    <a:pt x="198" y="172"/>
                    <a:pt x="273" y="54"/>
                  </a:cubicBezTo>
                  <a:cubicBezTo>
                    <a:pt x="298" y="18"/>
                    <a:pt x="319" y="0"/>
                    <a:pt x="335" y="0"/>
                  </a:cubicBezTo>
                  <a:close/>
                </a:path>
              </a:pathLst>
            </a:custGeom>
            <a:solidFill>
              <a:srgbClr val="E6B7AD"/>
            </a:solidFill>
            <a:effectLst/>
          </p:spPr>
          <p:txBody>
            <a:bodyPr wrap="square" rtlCol="0">
              <a:noAutofit/>
            </a:bodyPr>
            <a:p>
              <a:pPr algn="l"/>
              <a:endParaRPr lang="zh-CN" altLang="en-US" sz="96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  <a:sym typeface="+mn-ea"/>
              </a:endParaRPr>
            </a:p>
          </p:txBody>
        </p:sp>
        <p:sp>
          <p:nvSpPr>
            <p:cNvPr id="69" name="文本框 68"/>
            <p:cNvSpPr txBox="1"/>
            <p:nvPr/>
          </p:nvSpPr>
          <p:spPr>
            <a:xfrm>
              <a:off x="11106" y="6105"/>
              <a:ext cx="1087" cy="1640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87" h="1640">
                  <a:moveTo>
                    <a:pt x="163" y="0"/>
                  </a:moveTo>
                  <a:cubicBezTo>
                    <a:pt x="188" y="0"/>
                    <a:pt x="230" y="10"/>
                    <a:pt x="288" y="31"/>
                  </a:cubicBezTo>
                  <a:cubicBezTo>
                    <a:pt x="347" y="52"/>
                    <a:pt x="376" y="79"/>
                    <a:pt x="376" y="111"/>
                  </a:cubicBezTo>
                  <a:cubicBezTo>
                    <a:pt x="376" y="124"/>
                    <a:pt x="371" y="142"/>
                    <a:pt x="362" y="166"/>
                  </a:cubicBezTo>
                  <a:cubicBezTo>
                    <a:pt x="353" y="191"/>
                    <a:pt x="346" y="238"/>
                    <a:pt x="340" y="308"/>
                  </a:cubicBezTo>
                  <a:cubicBezTo>
                    <a:pt x="333" y="378"/>
                    <a:pt x="327" y="503"/>
                    <a:pt x="319" y="684"/>
                  </a:cubicBezTo>
                  <a:lnTo>
                    <a:pt x="345" y="723"/>
                  </a:lnTo>
                  <a:cubicBezTo>
                    <a:pt x="475" y="569"/>
                    <a:pt x="540" y="462"/>
                    <a:pt x="540" y="403"/>
                  </a:cubicBezTo>
                  <a:cubicBezTo>
                    <a:pt x="540" y="366"/>
                    <a:pt x="553" y="348"/>
                    <a:pt x="578" y="348"/>
                  </a:cubicBezTo>
                  <a:cubicBezTo>
                    <a:pt x="604" y="348"/>
                    <a:pt x="641" y="361"/>
                    <a:pt x="690" y="388"/>
                  </a:cubicBezTo>
                  <a:cubicBezTo>
                    <a:pt x="739" y="415"/>
                    <a:pt x="764" y="443"/>
                    <a:pt x="764" y="473"/>
                  </a:cubicBezTo>
                  <a:cubicBezTo>
                    <a:pt x="764" y="495"/>
                    <a:pt x="751" y="513"/>
                    <a:pt x="727" y="525"/>
                  </a:cubicBezTo>
                  <a:cubicBezTo>
                    <a:pt x="702" y="538"/>
                    <a:pt x="678" y="553"/>
                    <a:pt x="654" y="570"/>
                  </a:cubicBezTo>
                  <a:lnTo>
                    <a:pt x="391" y="774"/>
                  </a:lnTo>
                  <a:cubicBezTo>
                    <a:pt x="484" y="867"/>
                    <a:pt x="578" y="942"/>
                    <a:pt x="674" y="1000"/>
                  </a:cubicBezTo>
                  <a:cubicBezTo>
                    <a:pt x="769" y="1057"/>
                    <a:pt x="883" y="1099"/>
                    <a:pt x="1015" y="1125"/>
                  </a:cubicBezTo>
                  <a:cubicBezTo>
                    <a:pt x="1063" y="1136"/>
                    <a:pt x="1087" y="1151"/>
                    <a:pt x="1087" y="1173"/>
                  </a:cubicBezTo>
                  <a:cubicBezTo>
                    <a:pt x="1087" y="1187"/>
                    <a:pt x="1078" y="1198"/>
                    <a:pt x="1061" y="1205"/>
                  </a:cubicBezTo>
                  <a:cubicBezTo>
                    <a:pt x="1043" y="1212"/>
                    <a:pt x="997" y="1219"/>
                    <a:pt x="923" y="1226"/>
                  </a:cubicBezTo>
                  <a:cubicBezTo>
                    <a:pt x="848" y="1233"/>
                    <a:pt x="784" y="1237"/>
                    <a:pt x="731" y="1237"/>
                  </a:cubicBezTo>
                  <a:cubicBezTo>
                    <a:pt x="678" y="1237"/>
                    <a:pt x="638" y="1226"/>
                    <a:pt x="612" y="1204"/>
                  </a:cubicBezTo>
                  <a:cubicBezTo>
                    <a:pt x="585" y="1182"/>
                    <a:pt x="488" y="1041"/>
                    <a:pt x="319" y="780"/>
                  </a:cubicBezTo>
                  <a:cubicBezTo>
                    <a:pt x="319" y="833"/>
                    <a:pt x="322" y="935"/>
                    <a:pt x="328" y="1085"/>
                  </a:cubicBezTo>
                  <a:cubicBezTo>
                    <a:pt x="334" y="1235"/>
                    <a:pt x="336" y="1328"/>
                    <a:pt x="336" y="1364"/>
                  </a:cubicBezTo>
                  <a:cubicBezTo>
                    <a:pt x="336" y="1399"/>
                    <a:pt x="333" y="1433"/>
                    <a:pt x="325" y="1465"/>
                  </a:cubicBezTo>
                  <a:cubicBezTo>
                    <a:pt x="318" y="1496"/>
                    <a:pt x="306" y="1527"/>
                    <a:pt x="288" y="1557"/>
                  </a:cubicBezTo>
                  <a:cubicBezTo>
                    <a:pt x="270" y="1587"/>
                    <a:pt x="255" y="1608"/>
                    <a:pt x="243" y="1621"/>
                  </a:cubicBezTo>
                  <a:cubicBezTo>
                    <a:pt x="231" y="1633"/>
                    <a:pt x="216" y="1640"/>
                    <a:pt x="198" y="1640"/>
                  </a:cubicBezTo>
                  <a:cubicBezTo>
                    <a:pt x="181" y="1640"/>
                    <a:pt x="166" y="1626"/>
                    <a:pt x="155" y="1598"/>
                  </a:cubicBezTo>
                  <a:cubicBezTo>
                    <a:pt x="125" y="1530"/>
                    <a:pt x="77" y="1460"/>
                    <a:pt x="10" y="1387"/>
                  </a:cubicBezTo>
                  <a:cubicBezTo>
                    <a:pt x="3" y="1378"/>
                    <a:pt x="0" y="1366"/>
                    <a:pt x="0" y="1352"/>
                  </a:cubicBezTo>
                  <a:cubicBezTo>
                    <a:pt x="0" y="1338"/>
                    <a:pt x="10" y="1331"/>
                    <a:pt x="30" y="1331"/>
                  </a:cubicBezTo>
                  <a:cubicBezTo>
                    <a:pt x="36" y="1331"/>
                    <a:pt x="54" y="1336"/>
                    <a:pt x="84" y="1346"/>
                  </a:cubicBezTo>
                  <a:cubicBezTo>
                    <a:pt x="115" y="1356"/>
                    <a:pt x="137" y="1361"/>
                    <a:pt x="149" y="1361"/>
                  </a:cubicBezTo>
                  <a:cubicBezTo>
                    <a:pt x="162" y="1361"/>
                    <a:pt x="171" y="1352"/>
                    <a:pt x="176" y="1336"/>
                  </a:cubicBezTo>
                  <a:cubicBezTo>
                    <a:pt x="180" y="1319"/>
                    <a:pt x="185" y="1265"/>
                    <a:pt x="190" y="1175"/>
                  </a:cubicBezTo>
                  <a:cubicBezTo>
                    <a:pt x="195" y="1085"/>
                    <a:pt x="198" y="925"/>
                    <a:pt x="198" y="695"/>
                  </a:cubicBezTo>
                  <a:cubicBezTo>
                    <a:pt x="198" y="465"/>
                    <a:pt x="195" y="317"/>
                    <a:pt x="189" y="250"/>
                  </a:cubicBezTo>
                  <a:cubicBezTo>
                    <a:pt x="184" y="183"/>
                    <a:pt x="174" y="139"/>
                    <a:pt x="159" y="117"/>
                  </a:cubicBezTo>
                  <a:cubicBezTo>
                    <a:pt x="136" y="83"/>
                    <a:pt x="124" y="56"/>
                    <a:pt x="124" y="33"/>
                  </a:cubicBezTo>
                  <a:cubicBezTo>
                    <a:pt x="124" y="11"/>
                    <a:pt x="137" y="0"/>
                    <a:pt x="163" y="0"/>
                  </a:cubicBezTo>
                  <a:close/>
                </a:path>
              </a:pathLst>
            </a:custGeom>
            <a:solidFill>
              <a:schemeClr val="tx1"/>
            </a:solidFill>
            <a:effectLst/>
          </p:spPr>
          <p:txBody>
            <a:bodyPr wrap="square" rtlCol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zh-CN" altLang="en-US" sz="96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  <a:sym typeface="+mn-ea"/>
              </a:endParaRPr>
            </a:p>
          </p:txBody>
        </p:sp>
        <p:sp>
          <p:nvSpPr>
            <p:cNvPr id="70" name="文本框 69"/>
            <p:cNvSpPr txBox="1"/>
            <p:nvPr/>
          </p:nvSpPr>
          <p:spPr>
            <a:xfrm>
              <a:off x="10590" y="6446"/>
              <a:ext cx="278" cy="309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8" h="309">
                  <a:moveTo>
                    <a:pt x="34" y="0"/>
                  </a:moveTo>
                  <a:cubicBezTo>
                    <a:pt x="62" y="0"/>
                    <a:pt x="110" y="18"/>
                    <a:pt x="177" y="53"/>
                  </a:cubicBezTo>
                  <a:cubicBezTo>
                    <a:pt x="244" y="88"/>
                    <a:pt x="278" y="134"/>
                    <a:pt x="278" y="190"/>
                  </a:cubicBezTo>
                  <a:cubicBezTo>
                    <a:pt x="278" y="215"/>
                    <a:pt x="273" y="240"/>
                    <a:pt x="264" y="268"/>
                  </a:cubicBezTo>
                  <a:cubicBezTo>
                    <a:pt x="255" y="295"/>
                    <a:pt x="237" y="309"/>
                    <a:pt x="211" y="309"/>
                  </a:cubicBezTo>
                  <a:cubicBezTo>
                    <a:pt x="172" y="309"/>
                    <a:pt x="128" y="267"/>
                    <a:pt x="77" y="184"/>
                  </a:cubicBezTo>
                  <a:cubicBezTo>
                    <a:pt x="26" y="100"/>
                    <a:pt x="0" y="49"/>
                    <a:pt x="0" y="29"/>
                  </a:cubicBezTo>
                  <a:cubicBezTo>
                    <a:pt x="0" y="10"/>
                    <a:pt x="11" y="0"/>
                    <a:pt x="34" y="0"/>
                  </a:cubicBezTo>
                  <a:close/>
                </a:path>
              </a:pathLst>
            </a:custGeom>
            <a:solidFill>
              <a:srgbClr val="E6B7AD"/>
            </a:solidFill>
            <a:effectLst/>
          </p:spPr>
          <p:txBody>
            <a:bodyPr wrap="square" rtlCol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zh-CN" altLang="en-US" sz="96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  <a:sym typeface="+mn-ea"/>
              </a:endParaRPr>
            </a:p>
          </p:txBody>
        </p:sp>
        <p:sp>
          <p:nvSpPr>
            <p:cNvPr id="71" name="文本框 70"/>
            <p:cNvSpPr txBox="1"/>
            <p:nvPr/>
          </p:nvSpPr>
          <p:spPr>
            <a:xfrm>
              <a:off x="10709" y="6688"/>
              <a:ext cx="566" cy="817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66" h="817">
                  <a:moveTo>
                    <a:pt x="417" y="0"/>
                  </a:moveTo>
                  <a:cubicBezTo>
                    <a:pt x="436" y="0"/>
                    <a:pt x="466" y="12"/>
                    <a:pt x="506" y="35"/>
                  </a:cubicBezTo>
                  <a:cubicBezTo>
                    <a:pt x="546" y="59"/>
                    <a:pt x="566" y="81"/>
                    <a:pt x="566" y="102"/>
                  </a:cubicBezTo>
                  <a:cubicBezTo>
                    <a:pt x="566" y="114"/>
                    <a:pt x="560" y="127"/>
                    <a:pt x="549" y="141"/>
                  </a:cubicBezTo>
                  <a:cubicBezTo>
                    <a:pt x="525" y="170"/>
                    <a:pt x="499" y="226"/>
                    <a:pt x="471" y="310"/>
                  </a:cubicBezTo>
                  <a:cubicBezTo>
                    <a:pt x="443" y="394"/>
                    <a:pt x="397" y="478"/>
                    <a:pt x="335" y="563"/>
                  </a:cubicBezTo>
                  <a:cubicBezTo>
                    <a:pt x="273" y="649"/>
                    <a:pt x="213" y="712"/>
                    <a:pt x="155" y="754"/>
                  </a:cubicBezTo>
                  <a:cubicBezTo>
                    <a:pt x="96" y="796"/>
                    <a:pt x="55" y="817"/>
                    <a:pt x="30" y="817"/>
                  </a:cubicBezTo>
                  <a:cubicBezTo>
                    <a:pt x="10" y="817"/>
                    <a:pt x="0" y="810"/>
                    <a:pt x="0" y="795"/>
                  </a:cubicBezTo>
                  <a:cubicBezTo>
                    <a:pt x="0" y="781"/>
                    <a:pt x="6" y="767"/>
                    <a:pt x="19" y="754"/>
                  </a:cubicBezTo>
                  <a:cubicBezTo>
                    <a:pt x="119" y="658"/>
                    <a:pt x="189" y="577"/>
                    <a:pt x="232" y="511"/>
                  </a:cubicBezTo>
                  <a:cubicBezTo>
                    <a:pt x="274" y="445"/>
                    <a:pt x="309" y="371"/>
                    <a:pt x="338" y="289"/>
                  </a:cubicBezTo>
                  <a:cubicBezTo>
                    <a:pt x="366" y="207"/>
                    <a:pt x="380" y="163"/>
                    <a:pt x="380" y="158"/>
                  </a:cubicBezTo>
                  <a:cubicBezTo>
                    <a:pt x="380" y="155"/>
                    <a:pt x="380" y="153"/>
                    <a:pt x="381" y="151"/>
                  </a:cubicBezTo>
                  <a:lnTo>
                    <a:pt x="381" y="150"/>
                  </a:lnTo>
                  <a:lnTo>
                    <a:pt x="381" y="150"/>
                  </a:lnTo>
                  <a:cubicBezTo>
                    <a:pt x="382" y="149"/>
                    <a:pt x="382" y="149"/>
                    <a:pt x="382" y="149"/>
                  </a:cubicBezTo>
                  <a:cubicBezTo>
                    <a:pt x="382" y="149"/>
                    <a:pt x="381" y="149"/>
                    <a:pt x="381" y="150"/>
                  </a:cubicBezTo>
                  <a:lnTo>
                    <a:pt x="381" y="150"/>
                  </a:lnTo>
                  <a:lnTo>
                    <a:pt x="380" y="150"/>
                  </a:lnTo>
                  <a:cubicBezTo>
                    <a:pt x="379" y="150"/>
                    <a:pt x="378" y="151"/>
                    <a:pt x="377" y="151"/>
                  </a:cubicBezTo>
                  <a:cubicBezTo>
                    <a:pt x="320" y="169"/>
                    <a:pt x="274" y="177"/>
                    <a:pt x="239" y="177"/>
                  </a:cubicBezTo>
                  <a:cubicBezTo>
                    <a:pt x="181" y="177"/>
                    <a:pt x="152" y="163"/>
                    <a:pt x="152" y="136"/>
                  </a:cubicBezTo>
                  <a:cubicBezTo>
                    <a:pt x="152" y="117"/>
                    <a:pt x="165" y="105"/>
                    <a:pt x="191" y="99"/>
                  </a:cubicBezTo>
                  <a:cubicBezTo>
                    <a:pt x="216" y="94"/>
                    <a:pt x="247" y="83"/>
                    <a:pt x="282" y="66"/>
                  </a:cubicBezTo>
                  <a:cubicBezTo>
                    <a:pt x="317" y="49"/>
                    <a:pt x="343" y="34"/>
                    <a:pt x="361" y="20"/>
                  </a:cubicBezTo>
                  <a:cubicBezTo>
                    <a:pt x="378" y="7"/>
                    <a:pt x="397" y="0"/>
                    <a:pt x="417" y="0"/>
                  </a:cubicBezTo>
                  <a:close/>
                </a:path>
              </a:pathLst>
            </a:custGeom>
            <a:solidFill>
              <a:schemeClr val="tx1"/>
            </a:solidFill>
            <a:effectLst/>
          </p:spPr>
          <p:txBody>
            <a:bodyPr wrap="square" rtlCol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zh-CN" altLang="en-US" sz="96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  <a:sym typeface="+mn-ea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6" grpId="0"/>
      <p:bldP spid="162" grpId="0"/>
      <p:bldP spid="164" grpId="0"/>
      <p:bldP spid="126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722"/>
          <a:stretch>
            <a:fillRect/>
          </a:stretch>
        </p:blipFill>
        <p:spPr>
          <a:xfrm>
            <a:off x="1609394" y="2910920"/>
            <a:ext cx="8973213" cy="372456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083"/>
          <a:stretch>
            <a:fillRect/>
          </a:stretch>
        </p:blipFill>
        <p:spPr>
          <a:xfrm>
            <a:off x="1609394" y="2346186"/>
            <a:ext cx="8885546" cy="3649538"/>
          </a:xfrm>
          <a:prstGeom prst="rect">
            <a:avLst/>
          </a:prstGeom>
        </p:spPr>
      </p:pic>
      <p:pic>
        <p:nvPicPr>
          <p:cNvPr id="18" name="图片 17" descr="C:\Users\Administrator\Desktop\小红书\对外汉语战略搞钱计划\卡通头像\2.png2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263141" y="2857500"/>
            <a:ext cx="2981325" cy="2981960"/>
          </a:xfrm>
          <a:prstGeom prst="rect">
            <a:avLst/>
          </a:prstGeom>
        </p:spPr>
      </p:pic>
      <p:pic>
        <p:nvPicPr>
          <p:cNvPr id="17" name="图片 16" descr="C:\Users\Administrator\Desktop\小红书\对外汉语战略搞钱计划\卡通头像\嘟嘴.png嘟嘴"/>
          <p:cNvPicPr>
            <a:picLocks noChangeAspect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6671946" y="2910205"/>
            <a:ext cx="2928620" cy="2929255"/>
          </a:xfrm>
          <a:prstGeom prst="rect">
            <a:avLst/>
          </a:prstGeom>
          <a:effectLst>
            <a:outerShdw blurRad="63500" sx="105000" sy="105000" algn="ctr" rotWithShape="0">
              <a:prstClr val="black">
                <a:alpha val="40000"/>
              </a:prstClr>
            </a:outerShdw>
          </a:effectLst>
        </p:spPr>
      </p:pic>
      <p:sp>
        <p:nvSpPr>
          <p:cNvPr id="20" name="文本框 19"/>
          <p:cNvSpPr txBox="1"/>
          <p:nvPr/>
        </p:nvSpPr>
        <p:spPr>
          <a:xfrm>
            <a:off x="3463663" y="1671088"/>
            <a:ext cx="5177007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96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再见</a:t>
            </a:r>
            <a:endParaRPr lang="zh-CN" altLang="en-US" sz="9600" dirty="0">
              <a:solidFill>
                <a:schemeClr val="tx1">
                  <a:lumMod val="75000"/>
                  <a:lumOff val="25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-35242" y="-635"/>
            <a:ext cx="12235180" cy="7702550"/>
            <a:chOff x="-57" y="-1"/>
            <a:chExt cx="19268" cy="12130"/>
          </a:xfrm>
        </p:grpSpPr>
        <p:sp>
          <p:nvSpPr>
            <p:cNvPr id="15" name="任意多边形: 形状 14"/>
            <p:cNvSpPr/>
            <p:nvPr/>
          </p:nvSpPr>
          <p:spPr>
            <a:xfrm>
              <a:off x="0" y="1291"/>
              <a:ext cx="19197" cy="10839"/>
            </a:xfrm>
            <a:custGeom>
              <a:avLst/>
              <a:gdLst>
                <a:gd name="connsiteX0" fmla="*/ 3583673 w 12192000"/>
                <a:gd name="connsiteY0" fmla="*/ 2333624 h 6858000"/>
                <a:gd name="connsiteX1" fmla="*/ 2468198 w 12192000"/>
                <a:gd name="connsiteY1" fmla="*/ 3429000 h 6858000"/>
                <a:gd name="connsiteX2" fmla="*/ 3583673 w 12192000"/>
                <a:gd name="connsiteY2" fmla="*/ 4524376 h 6858000"/>
                <a:gd name="connsiteX3" fmla="*/ 3583694 w 12192000"/>
                <a:gd name="connsiteY3" fmla="*/ 4524374 h 6858000"/>
                <a:gd name="connsiteX4" fmla="*/ 8608307 w 12192000"/>
                <a:gd name="connsiteY4" fmla="*/ 4524374 h 6858000"/>
                <a:gd name="connsiteX5" fmla="*/ 8608327 w 12192000"/>
                <a:gd name="connsiteY5" fmla="*/ 4524376 h 6858000"/>
                <a:gd name="connsiteX6" fmla="*/ 8608349 w 12192000"/>
                <a:gd name="connsiteY6" fmla="*/ 4524374 h 6858000"/>
                <a:gd name="connsiteX7" fmla="*/ 8728919 w 12192000"/>
                <a:gd name="connsiteY7" fmla="*/ 4524374 h 6858000"/>
                <a:gd name="connsiteX8" fmla="*/ 8728919 w 12192000"/>
                <a:gd name="connsiteY8" fmla="*/ 4512439 h 6858000"/>
                <a:gd name="connsiteX9" fmla="*/ 8833135 w 12192000"/>
                <a:gd name="connsiteY9" fmla="*/ 4502121 h 6858000"/>
                <a:gd name="connsiteX10" fmla="*/ 9723802 w 12192000"/>
                <a:gd name="connsiteY10" fmla="*/ 3429000 h 6858000"/>
                <a:gd name="connsiteX11" fmla="*/ 8833135 w 12192000"/>
                <a:gd name="connsiteY11" fmla="*/ 2355879 h 6858000"/>
                <a:gd name="connsiteX12" fmla="*/ 8728919 w 12192000"/>
                <a:gd name="connsiteY12" fmla="*/ 2345561 h 6858000"/>
                <a:gd name="connsiteX13" fmla="*/ 8728919 w 12192000"/>
                <a:gd name="connsiteY13" fmla="*/ 2333624 h 6858000"/>
                <a:gd name="connsiteX14" fmla="*/ 8608327 w 12192000"/>
                <a:gd name="connsiteY14" fmla="*/ 2333624 h 6858000"/>
                <a:gd name="connsiteX15" fmla="*/ 0 w 12192000"/>
                <a:gd name="connsiteY15" fmla="*/ 0 h 6858000"/>
                <a:gd name="connsiteX16" fmla="*/ 12192000 w 12192000"/>
                <a:gd name="connsiteY16" fmla="*/ 0 h 6858000"/>
                <a:gd name="connsiteX17" fmla="*/ 12192000 w 12192000"/>
                <a:gd name="connsiteY17" fmla="*/ 6858000 h 6858000"/>
                <a:gd name="connsiteX18" fmla="*/ 0 w 12192000"/>
                <a:gd name="connsiteY18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192000" h="6858000">
                  <a:moveTo>
                    <a:pt x="3583673" y="2333624"/>
                  </a:moveTo>
                  <a:cubicBezTo>
                    <a:pt x="2967613" y="2333624"/>
                    <a:pt x="2468198" y="2824041"/>
                    <a:pt x="2468198" y="3429000"/>
                  </a:cubicBezTo>
                  <a:cubicBezTo>
                    <a:pt x="2468198" y="4033959"/>
                    <a:pt x="2967613" y="4524376"/>
                    <a:pt x="3583673" y="4524376"/>
                  </a:cubicBezTo>
                  <a:lnTo>
                    <a:pt x="3583694" y="4524374"/>
                  </a:lnTo>
                  <a:lnTo>
                    <a:pt x="8608307" y="4524374"/>
                  </a:lnTo>
                  <a:lnTo>
                    <a:pt x="8608327" y="4524376"/>
                  </a:lnTo>
                  <a:lnTo>
                    <a:pt x="8608349" y="4524374"/>
                  </a:lnTo>
                  <a:lnTo>
                    <a:pt x="8728919" y="4524374"/>
                  </a:lnTo>
                  <a:lnTo>
                    <a:pt x="8728919" y="4512439"/>
                  </a:lnTo>
                  <a:lnTo>
                    <a:pt x="8833135" y="4502121"/>
                  </a:lnTo>
                  <a:cubicBezTo>
                    <a:pt x="9341439" y="4399982"/>
                    <a:pt x="9723802" y="3958340"/>
                    <a:pt x="9723802" y="3429000"/>
                  </a:cubicBezTo>
                  <a:cubicBezTo>
                    <a:pt x="9723802" y="2899661"/>
                    <a:pt x="9341439" y="2458018"/>
                    <a:pt x="8833135" y="2355879"/>
                  </a:cubicBezTo>
                  <a:lnTo>
                    <a:pt x="8728919" y="2345561"/>
                  </a:lnTo>
                  <a:lnTo>
                    <a:pt x="8728919" y="2333624"/>
                  </a:lnTo>
                  <a:lnTo>
                    <a:pt x="8608327" y="2333624"/>
                  </a:lnTo>
                  <a:close/>
                  <a:moveTo>
                    <a:pt x="0" y="0"/>
                  </a:moveTo>
                  <a:lnTo>
                    <a:pt x="12192000" y="0"/>
                  </a:lnTo>
                  <a:lnTo>
                    <a:pt x="12192000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E3EC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effectLst>
                  <a:innerShdw blurRad="114300">
                    <a:prstClr val="black"/>
                  </a:innerShdw>
                </a:effectLst>
              </a:endParaRPr>
            </a:p>
          </p:txBody>
        </p:sp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57" y="-1"/>
              <a:ext cx="19268" cy="1744"/>
            </a:xfrm>
            <a:prstGeom prst="rect">
              <a:avLst/>
            </a:prstGeom>
          </p:spPr>
        </p:pic>
      </p:grpSp>
      <p:sp>
        <p:nvSpPr>
          <p:cNvPr id="8" name="文本框 7"/>
          <p:cNvSpPr txBox="1"/>
          <p:nvPr/>
        </p:nvSpPr>
        <p:spPr>
          <a:xfrm>
            <a:off x="3464204" y="1670813"/>
            <a:ext cx="5177816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dist"/>
            <a:r>
              <a:rPr lang="zh-CN" altLang="en-US" sz="80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再见</a:t>
            </a:r>
            <a:r>
              <a:rPr lang="en-US" altLang="zh-CN" sz="80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 Bye</a:t>
            </a:r>
            <a:endParaRPr lang="en-US" altLang="zh-CN" sz="8000" dirty="0">
              <a:solidFill>
                <a:schemeClr val="tx1">
                  <a:lumMod val="75000"/>
                  <a:lumOff val="25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</p:txBody>
      </p:sp>
      <p:sp>
        <p:nvSpPr>
          <p:cNvPr id="24" name="文本框 7"/>
          <p:cNvSpPr txBox="1"/>
          <p:nvPr/>
        </p:nvSpPr>
        <p:spPr>
          <a:xfrm>
            <a:off x="-48577" y="213995"/>
            <a:ext cx="5300345" cy="52197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b="1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《HSK</a:t>
            </a:r>
            <a:r>
              <a:rPr lang="zh-CN" altLang="en-US" sz="2800" b="1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标准教程</a:t>
            </a:r>
            <a:r>
              <a:rPr lang="en-US" altLang="zh-CN" sz="2800" b="1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3--</a:t>
            </a:r>
            <a:r>
              <a:rPr lang="zh-CN" altLang="en-US" sz="2800" b="1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第十四课</a:t>
            </a:r>
            <a:r>
              <a:rPr lang="en-US" altLang="zh-CN" sz="2800" b="1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》</a:t>
            </a:r>
            <a:endParaRPr lang="zh-CN" altLang="en-US" sz="2800" b="1" dirty="0" smtClean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38243" y="702214"/>
            <a:ext cx="388112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1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HSK Standard  Course 3  Lesson14</a:t>
            </a:r>
            <a:endParaRPr lang="en-US" altLang="zh-CN" b="1" noProof="0" dirty="0" smtClean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1.11111E-6 L 0.3806 -1.11111E-6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02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2" presetClass="emph" presetSubtype="0" repeatCount="4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" presetID="32" presetClass="emph" presetSubtype="0" repeatCount="4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1"/>
      <p:bldP spid="8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719580" y="138430"/>
            <a:ext cx="2216785" cy="3194050"/>
            <a:chOff x="304" y="2028"/>
            <a:chExt cx="3491" cy="5030"/>
          </a:xfrm>
        </p:grpSpPr>
        <p:grpSp>
          <p:nvGrpSpPr>
            <p:cNvPr id="43" name="组合 42"/>
            <p:cNvGrpSpPr/>
            <p:nvPr/>
          </p:nvGrpSpPr>
          <p:grpSpPr>
            <a:xfrm rot="0">
              <a:off x="330" y="2028"/>
              <a:ext cx="3465" cy="5030"/>
              <a:chOff x="1486086" y="120403"/>
              <a:chExt cx="2200089" cy="3194297"/>
            </a:xfrm>
          </p:grpSpPr>
          <p:sp>
            <p:nvSpPr>
              <p:cNvPr id="44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45" name="图片 44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9" name="文本框 7"/>
            <p:cNvSpPr txBox="1"/>
            <p:nvPr/>
          </p:nvSpPr>
          <p:spPr>
            <a:xfrm>
              <a:off x="304" y="4252"/>
              <a:ext cx="3491" cy="14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过去</a:t>
              </a:r>
              <a:endParaRPr kumimoji="0" lang="zh-CN" altLang="en-US" sz="5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10" name="文本框 7"/>
          <p:cNvSpPr txBox="1"/>
          <p:nvPr/>
        </p:nvSpPr>
        <p:spPr>
          <a:xfrm>
            <a:off x="1231900" y="874395"/>
            <a:ext cx="3061335" cy="64516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3600" b="1" dirty="0" smtClean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guò qù</a:t>
            </a:r>
            <a:endParaRPr lang="en-US" sz="3600" b="1" dirty="0" smtClean="0"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4979670" y="3632200"/>
            <a:ext cx="2366645" cy="3194050"/>
            <a:chOff x="4630" y="1909"/>
            <a:chExt cx="3727" cy="5030"/>
          </a:xfrm>
        </p:grpSpPr>
        <p:grpSp>
          <p:nvGrpSpPr>
            <p:cNvPr id="48" name="组合 47"/>
            <p:cNvGrpSpPr/>
            <p:nvPr/>
          </p:nvGrpSpPr>
          <p:grpSpPr>
            <a:xfrm rot="0"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49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50" name="图片 49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51" name="文本框 7"/>
            <p:cNvSpPr txBox="1"/>
            <p:nvPr/>
          </p:nvSpPr>
          <p:spPr>
            <a:xfrm>
              <a:off x="4630" y="4133"/>
              <a:ext cx="3727" cy="14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应该</a:t>
              </a:r>
              <a:endParaRPr kumimoji="0" lang="zh-CN" altLang="en-US" sz="5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52" name="文本框 7"/>
          <p:cNvSpPr txBox="1"/>
          <p:nvPr/>
        </p:nvSpPr>
        <p:spPr>
          <a:xfrm>
            <a:off x="4933315" y="4368165"/>
            <a:ext cx="2451100" cy="64516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3600" b="1" dirty="0" smtClean="0">
                <a:latin typeface="华文细黑" panose="02010600040101010101" pitchFamily="2" charset="-122"/>
                <a:ea typeface="华文细黑" panose="02010600040101010101" pitchFamily="2" charset="-122"/>
                <a:sym typeface="SimSun" panose="02010600030101010101" pitchFamily="2" charset="-122"/>
              </a:rPr>
              <a:t>yīng gāi</a:t>
            </a:r>
            <a:endParaRPr lang="en-US" sz="3600" b="1" dirty="0" smtClean="0">
              <a:latin typeface="华文细黑" panose="02010600040101010101" pitchFamily="2" charset="-122"/>
              <a:ea typeface="华文细黑" panose="02010600040101010101" pitchFamily="2" charset="-122"/>
              <a:sym typeface="SimSun" panose="02010600030101010101" pitchFamily="2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8281670" y="165100"/>
            <a:ext cx="2372995" cy="3194050"/>
            <a:chOff x="9184" y="2028"/>
            <a:chExt cx="3737" cy="5030"/>
          </a:xfrm>
        </p:grpSpPr>
        <p:grpSp>
          <p:nvGrpSpPr>
            <p:cNvPr id="57" name="组合 56"/>
            <p:cNvGrpSpPr/>
            <p:nvPr/>
          </p:nvGrpSpPr>
          <p:grpSpPr>
            <a:xfrm rot="0"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5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59" name="图片 5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60" name="文本框 7"/>
            <p:cNvSpPr txBox="1"/>
            <p:nvPr/>
          </p:nvSpPr>
          <p:spPr>
            <a:xfrm>
              <a:off x="9184" y="4252"/>
              <a:ext cx="3737" cy="14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 愿意</a:t>
              </a:r>
              <a:endParaRPr kumimoji="0" lang="zh-CN" altLang="en-US" sz="5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62" name="文本框 7"/>
          <p:cNvSpPr txBox="1"/>
          <p:nvPr/>
        </p:nvSpPr>
        <p:spPr>
          <a:xfrm>
            <a:off x="8122920" y="901065"/>
            <a:ext cx="2700655" cy="64516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3600" b="1" dirty="0" smtClean="0">
                <a:latin typeface="华文细黑" panose="02010600040101010101" pitchFamily="2" charset="-122"/>
                <a:ea typeface="华文细黑" panose="02010600040101010101" pitchFamily="2" charset="-122"/>
                <a:sym typeface="SimSun" panose="02010600030101010101" pitchFamily="2" charset="-122"/>
              </a:rPr>
              <a:t>yuàn yì</a:t>
            </a:r>
            <a:endParaRPr lang="en-US" sz="3200" b="1" dirty="0" smtClean="0">
              <a:latin typeface="华文细黑" panose="02010600040101010101" pitchFamily="2" charset="-122"/>
              <a:ea typeface="华文细黑" panose="02010600040101010101" pitchFamily="2" charset="-122"/>
              <a:sym typeface="SimSun" panose="02010600030101010101" pitchFamily="2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5026660" y="127635"/>
            <a:ext cx="2200275" cy="3194050"/>
            <a:chOff x="9330" y="2028"/>
            <a:chExt cx="3465" cy="5030"/>
          </a:xfrm>
        </p:grpSpPr>
        <p:grpSp>
          <p:nvGrpSpPr>
            <p:cNvPr id="7" name="组合 6"/>
            <p:cNvGrpSpPr/>
            <p:nvPr/>
          </p:nvGrpSpPr>
          <p:grpSpPr>
            <a:xfrm rot="0"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12" name="文本框 7"/>
            <p:cNvSpPr txBox="1"/>
            <p:nvPr/>
          </p:nvSpPr>
          <p:spPr>
            <a:xfrm>
              <a:off x="9776" y="4252"/>
              <a:ext cx="2573" cy="14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一般</a:t>
              </a:r>
              <a:endParaRPr kumimoji="0" lang="zh-CN" altLang="en-US" sz="5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13" name="文本框 7"/>
          <p:cNvSpPr txBox="1"/>
          <p:nvPr/>
        </p:nvSpPr>
        <p:spPr>
          <a:xfrm>
            <a:off x="5038725" y="863600"/>
            <a:ext cx="2195195" cy="64516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3600" b="1" dirty="0" smtClean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yì bān</a:t>
            </a:r>
            <a:endParaRPr lang="en-US" sz="3200" b="1" dirty="0" smtClean="0"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1740535" y="3628390"/>
            <a:ext cx="2229485" cy="3194050"/>
            <a:chOff x="4717" y="1909"/>
            <a:chExt cx="3511" cy="5030"/>
          </a:xfrm>
        </p:grpSpPr>
        <p:grpSp>
          <p:nvGrpSpPr>
            <p:cNvPr id="15" name="组合 14"/>
            <p:cNvGrpSpPr/>
            <p:nvPr/>
          </p:nvGrpSpPr>
          <p:grpSpPr>
            <a:xfrm rot="0"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1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9" name="图片 1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0" name="文本框 7"/>
            <p:cNvSpPr txBox="1"/>
            <p:nvPr/>
          </p:nvSpPr>
          <p:spPr>
            <a:xfrm>
              <a:off x="4717" y="4133"/>
              <a:ext cx="3511" cy="14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起来</a:t>
              </a:r>
              <a:endParaRPr kumimoji="0" lang="zh-CN" altLang="en-US" sz="5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21" name="文本框 7"/>
          <p:cNvSpPr txBox="1"/>
          <p:nvPr/>
        </p:nvSpPr>
        <p:spPr>
          <a:xfrm>
            <a:off x="1590675" y="4364355"/>
            <a:ext cx="2512060" cy="64516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3600" b="1" dirty="0" smtClean="0">
                <a:latin typeface="华文细黑" panose="02010600040101010101" pitchFamily="2" charset="-122"/>
                <a:ea typeface="华文细黑" panose="02010600040101010101" pitchFamily="2" charset="-122"/>
                <a:sym typeface="SimSun" panose="02010600030101010101" pitchFamily="2" charset="-122"/>
              </a:rPr>
              <a:t>qǐ lai</a:t>
            </a:r>
            <a:endParaRPr lang="en-US" sz="3600" b="1" dirty="0" smtClean="0">
              <a:latin typeface="华文细黑" panose="02010600040101010101" pitchFamily="2" charset="-122"/>
              <a:ea typeface="华文细黑" panose="02010600040101010101" pitchFamily="2" charset="-122"/>
              <a:sym typeface="SimSun" panose="02010600030101010101" pitchFamily="2" charset="-122"/>
            </a:endParaRPr>
          </a:p>
        </p:txBody>
      </p:sp>
      <p:pic>
        <p:nvPicPr>
          <p:cNvPr id="34" name="图片 33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grpSp>
        <p:nvGrpSpPr>
          <p:cNvPr id="17" name="组合 16"/>
          <p:cNvGrpSpPr/>
          <p:nvPr/>
        </p:nvGrpSpPr>
        <p:grpSpPr>
          <a:xfrm>
            <a:off x="8288020" y="3628390"/>
            <a:ext cx="2366645" cy="3194050"/>
            <a:chOff x="4630" y="1909"/>
            <a:chExt cx="3727" cy="5030"/>
          </a:xfrm>
        </p:grpSpPr>
        <p:grpSp>
          <p:nvGrpSpPr>
            <p:cNvPr id="22" name="组合 21"/>
            <p:cNvGrpSpPr/>
            <p:nvPr/>
          </p:nvGrpSpPr>
          <p:grpSpPr>
            <a:xfrm rot="0"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23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4" name="图片 23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30" name="文本框 7"/>
            <p:cNvSpPr txBox="1"/>
            <p:nvPr/>
          </p:nvSpPr>
          <p:spPr>
            <a:xfrm>
              <a:off x="4630" y="4133"/>
              <a:ext cx="3727" cy="14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生活</a:t>
              </a:r>
              <a:endParaRPr kumimoji="0" lang="zh-CN" altLang="en-US" sz="5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31" name="文本框 7"/>
          <p:cNvSpPr txBox="1"/>
          <p:nvPr/>
        </p:nvSpPr>
        <p:spPr>
          <a:xfrm>
            <a:off x="8241665" y="4364355"/>
            <a:ext cx="2451100" cy="58356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3200" b="1" dirty="0" smtClean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shēng huó</a:t>
            </a:r>
            <a:endParaRPr lang="en-US" sz="3200" b="1" dirty="0" smtClean="0"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165735" y="226060"/>
            <a:ext cx="897890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复习</a:t>
            </a:r>
            <a:endParaRPr kumimoji="0" lang="zh-CN" altLang="en-US" sz="2800" b="1" i="0" u="none" strike="noStrike" kern="1200" cap="none" spc="0" normalizeH="0" baseline="0" noProof="0" dirty="0" smtClean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25" name="文本框 7"/>
          <p:cNvSpPr txBox="1"/>
          <p:nvPr/>
        </p:nvSpPr>
        <p:spPr>
          <a:xfrm>
            <a:off x="237490" y="714375"/>
            <a:ext cx="87630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b="1" noProof="0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Review</a:t>
            </a:r>
            <a:endParaRPr kumimoji="0" lang="en-US" i="0" u="none" strike="noStrike" kern="1200" cap="none" spc="0" normalizeH="0" baseline="0" dirty="0" smtClean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split orient="vert" dir="in"/>
      </p:transition>
    </mc:Choice>
    <mc:Fallback>
      <p:transition spd="slow">
        <p:split orient="vert" dir="in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40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1" fill="hold">
                      <p:stCondLst>
                        <p:cond delay="0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seq concurrent="1" nextAc="seek">
              <p:cTn id="46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7" fill="hold">
                      <p:stCondLst>
                        <p:cond delay="0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5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3" fill="hold">
                      <p:stCondLst>
                        <p:cond delay="0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5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9" fill="hold">
                      <p:stCondLst>
                        <p:cond delay="0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64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5" fill="hold">
                      <p:stCondLst>
                        <p:cond delay="0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70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1" fill="hold">
                      <p:stCondLst>
                        <p:cond delay="0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</p:childTnLst>
        </p:cTn>
      </p:par>
    </p:tnLst>
    <p:bldLst>
      <p:bldP spid="10" grpId="0"/>
      <p:bldP spid="52" grpId="0"/>
      <p:bldP spid="62" grpId="0"/>
      <p:bldP spid="13" grpId="0"/>
      <p:bldP spid="21" grpId="0"/>
      <p:bldP spid="3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4815840" y="2033270"/>
            <a:ext cx="2366645" cy="3194050"/>
            <a:chOff x="4630" y="1909"/>
            <a:chExt cx="3727" cy="5030"/>
          </a:xfrm>
        </p:grpSpPr>
        <p:grpSp>
          <p:nvGrpSpPr>
            <p:cNvPr id="48" name="组合 47"/>
            <p:cNvGrpSpPr/>
            <p:nvPr/>
          </p:nvGrpSpPr>
          <p:grpSpPr>
            <a:xfrm rot="0"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49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50" name="图片 49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51" name="文本框 7"/>
            <p:cNvSpPr txBox="1"/>
            <p:nvPr/>
          </p:nvSpPr>
          <p:spPr>
            <a:xfrm>
              <a:off x="4630" y="4133"/>
              <a:ext cx="3727" cy="14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坏</a:t>
              </a:r>
              <a:endParaRPr kumimoji="0" lang="zh-CN" altLang="en-US" sz="5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52" name="文本框 7"/>
          <p:cNvSpPr txBox="1"/>
          <p:nvPr/>
        </p:nvSpPr>
        <p:spPr>
          <a:xfrm>
            <a:off x="4769485" y="2769235"/>
            <a:ext cx="2451100" cy="58356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3200" b="1" dirty="0" smtClean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huài</a:t>
            </a:r>
            <a:endParaRPr lang="en-US" sz="3200" b="1" dirty="0" smtClean="0"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1696720" y="2032635"/>
            <a:ext cx="2237740" cy="3194050"/>
            <a:chOff x="4679" y="-636"/>
            <a:chExt cx="3524" cy="5030"/>
          </a:xfrm>
        </p:grpSpPr>
        <p:grpSp>
          <p:nvGrpSpPr>
            <p:cNvPr id="15" name="组合 14"/>
            <p:cNvGrpSpPr/>
            <p:nvPr/>
          </p:nvGrpSpPr>
          <p:grpSpPr>
            <a:xfrm rot="0">
              <a:off x="4738" y="-636"/>
              <a:ext cx="3465" cy="5030"/>
              <a:chOff x="1498785" y="-1495797"/>
              <a:chExt cx="2200089" cy="3194297"/>
            </a:xfrm>
          </p:grpSpPr>
          <p:sp>
            <p:nvSpPr>
              <p:cNvPr id="18" name="矩形: 圆角 76"/>
              <p:cNvSpPr/>
              <p:nvPr/>
            </p:nvSpPr>
            <p:spPr>
              <a:xfrm>
                <a:off x="1498785" y="-1495797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9" name="图片 1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40314" y="-1400366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0" name="文本框 7"/>
            <p:cNvSpPr txBox="1"/>
            <p:nvPr/>
          </p:nvSpPr>
          <p:spPr>
            <a:xfrm>
              <a:off x="4679" y="1622"/>
              <a:ext cx="3511" cy="14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校长</a:t>
              </a:r>
              <a:endParaRPr kumimoji="0" lang="zh-CN" altLang="en-US" sz="5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21" name="文本框 7"/>
          <p:cNvSpPr txBox="1"/>
          <p:nvPr/>
        </p:nvSpPr>
        <p:spPr>
          <a:xfrm>
            <a:off x="1581785" y="2726055"/>
            <a:ext cx="2512060" cy="64516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3200" b="1" dirty="0" smtClean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xiào zhǎng</a:t>
            </a:r>
            <a:r>
              <a:rPr sz="36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 </a:t>
            </a:r>
            <a:endParaRPr lang="en-US" altLang="zh-CN" sz="3600" b="1" dirty="0" smtClean="0">
              <a:latin typeface="华文细黑" panose="02010600040101010101" pitchFamily="2" charset="-122"/>
              <a:ea typeface="华文细黑" panose="02010600040101010101" pitchFamily="2" charset="-122"/>
              <a:sym typeface="SimSun" panose="02010600030101010101" pitchFamily="2" charset="-122"/>
            </a:endParaRPr>
          </a:p>
        </p:txBody>
      </p:sp>
      <p:pic>
        <p:nvPicPr>
          <p:cNvPr id="34" name="图片 33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grpSp>
        <p:nvGrpSpPr>
          <p:cNvPr id="17" name="组合 16"/>
          <p:cNvGrpSpPr/>
          <p:nvPr/>
        </p:nvGrpSpPr>
        <p:grpSpPr>
          <a:xfrm>
            <a:off x="8201660" y="2051685"/>
            <a:ext cx="2366645" cy="3194050"/>
            <a:chOff x="4630" y="1909"/>
            <a:chExt cx="3727" cy="5030"/>
          </a:xfrm>
        </p:grpSpPr>
        <p:grpSp>
          <p:nvGrpSpPr>
            <p:cNvPr id="22" name="组合 21"/>
            <p:cNvGrpSpPr/>
            <p:nvPr/>
          </p:nvGrpSpPr>
          <p:grpSpPr>
            <a:xfrm rot="0"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23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4" name="图片 23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30" name="文本框 7"/>
            <p:cNvSpPr txBox="1"/>
            <p:nvPr/>
          </p:nvSpPr>
          <p:spPr>
            <a:xfrm>
              <a:off x="4630" y="4133"/>
              <a:ext cx="3727" cy="14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经常</a:t>
              </a:r>
              <a:endParaRPr kumimoji="0" lang="zh-CN" altLang="en-US" sz="5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31" name="文本框 7"/>
          <p:cNvSpPr txBox="1"/>
          <p:nvPr/>
        </p:nvSpPr>
        <p:spPr>
          <a:xfrm>
            <a:off x="8159115" y="2787650"/>
            <a:ext cx="2451100" cy="58356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3200" b="1" dirty="0" smtClean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jīng cháng</a:t>
            </a:r>
            <a:endParaRPr lang="en-US" sz="3200" b="1" dirty="0" smtClean="0"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165735" y="226060"/>
            <a:ext cx="897890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复习</a:t>
            </a:r>
            <a:endParaRPr kumimoji="0" lang="zh-CN" altLang="en-US" sz="2800" b="1" i="0" u="none" strike="noStrike" kern="1200" cap="none" spc="0" normalizeH="0" baseline="0" noProof="0" dirty="0" smtClean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25" name="文本框 7"/>
          <p:cNvSpPr txBox="1"/>
          <p:nvPr/>
        </p:nvSpPr>
        <p:spPr>
          <a:xfrm>
            <a:off x="237490" y="714375"/>
            <a:ext cx="87630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b="1" noProof="0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Review</a:t>
            </a:r>
            <a:endParaRPr kumimoji="0" lang="en-US" b="1" i="0" u="none" strike="noStrike" kern="1200" cap="none" spc="0" normalizeH="0" baseline="0" dirty="0" smtClean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split orient="vert" dir="in"/>
      </p:transition>
    </mc:Choice>
    <mc:Fallback>
      <p:transition spd="slow">
        <p:split orient="vert" dir="in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3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34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5" fill="hold">
                      <p:stCondLst>
                        <p:cond delay="0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3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</p:childTnLst>
        </p:cTn>
      </p:par>
    </p:tnLst>
    <p:bldLst>
      <p:bldP spid="52" grpId="0"/>
      <p:bldP spid="21" grpId="0"/>
      <p:bldP spid="3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图片 49" descr="手拿遥控器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flipH="1">
            <a:off x="8997950" y="3854450"/>
            <a:ext cx="3194050" cy="3003550"/>
          </a:xfrm>
          <a:prstGeom prst="rect">
            <a:avLst/>
          </a:prstGeom>
        </p:spPr>
      </p:pic>
      <p:grpSp>
        <p:nvGrpSpPr>
          <p:cNvPr id="55" name="组合 54"/>
          <p:cNvGrpSpPr/>
          <p:nvPr/>
        </p:nvGrpSpPr>
        <p:grpSpPr>
          <a:xfrm>
            <a:off x="676910" y="946785"/>
            <a:ext cx="7586980" cy="5412105"/>
            <a:chOff x="1066" y="1491"/>
            <a:chExt cx="11948" cy="8523"/>
          </a:xfrm>
        </p:grpSpPr>
        <p:grpSp>
          <p:nvGrpSpPr>
            <p:cNvPr id="2" name="组合 1"/>
            <p:cNvGrpSpPr/>
            <p:nvPr/>
          </p:nvGrpSpPr>
          <p:grpSpPr>
            <a:xfrm>
              <a:off x="1066" y="1491"/>
              <a:ext cx="11948" cy="8523"/>
              <a:chOff x="1066" y="1491"/>
              <a:chExt cx="11948" cy="8523"/>
            </a:xfrm>
          </p:grpSpPr>
          <p:pic>
            <p:nvPicPr>
              <p:cNvPr id="3" name="图片 2" descr="电视机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066" y="1491"/>
                <a:ext cx="11948" cy="8523"/>
              </a:xfrm>
              <a:prstGeom prst="rect">
                <a:avLst/>
              </a:prstGeom>
            </p:spPr>
          </p:pic>
          <p:sp>
            <p:nvSpPr>
              <p:cNvPr id="9" name="矩形 8"/>
              <p:cNvSpPr/>
              <p:nvPr/>
            </p:nvSpPr>
            <p:spPr>
              <a:xfrm>
                <a:off x="5675" y="8209"/>
                <a:ext cx="2939" cy="1013"/>
              </a:xfrm>
              <a:prstGeom prst="rect">
                <a:avLst/>
              </a:prstGeom>
              <a:solidFill>
                <a:srgbClr val="FD431C"/>
              </a:solidFill>
              <a:ln>
                <a:solidFill>
                  <a:srgbClr val="FD431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pic>
          <p:nvPicPr>
            <p:cNvPr id="54" name="图片 53" descr="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83" y="8073"/>
              <a:ext cx="1661" cy="1661"/>
            </a:xfrm>
            <a:prstGeom prst="rect">
              <a:avLst/>
            </a:prstGeom>
          </p:spPr>
        </p:pic>
      </p:grpSp>
      <p:grpSp>
        <p:nvGrpSpPr>
          <p:cNvPr id="10" name="组合 9"/>
          <p:cNvGrpSpPr/>
          <p:nvPr/>
        </p:nvGrpSpPr>
        <p:grpSpPr>
          <a:xfrm>
            <a:off x="6633238" y="-673100"/>
            <a:ext cx="6579150" cy="3120390"/>
            <a:chOff x="8096" y="6028"/>
            <a:chExt cx="8921" cy="4638"/>
          </a:xfrm>
        </p:grpSpPr>
        <p:pic>
          <p:nvPicPr>
            <p:cNvPr id="11" name="图片 10" descr="0f19f38c4d898577ade8f7c1d044040e (1)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300000">
              <a:off x="9317" y="6028"/>
              <a:ext cx="6480" cy="4638"/>
            </a:xfrm>
            <a:prstGeom prst="rect">
              <a:avLst/>
            </a:prstGeom>
          </p:spPr>
        </p:pic>
        <p:sp>
          <p:nvSpPr>
            <p:cNvPr id="7" name="文本框 6"/>
            <p:cNvSpPr txBox="1"/>
            <p:nvPr/>
          </p:nvSpPr>
          <p:spPr>
            <a:xfrm>
              <a:off x="8096" y="8436"/>
              <a:ext cx="8921" cy="9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sz="120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+mn-ea"/>
                </a:rPr>
                <a:t>Nǐ xǐ huan yì biān hē kā fēi, yì biān zuò shén me?</a:t>
              </a:r>
              <a:endParaRPr lang="en-US" sz="120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endParaRPr>
            </a:p>
            <a:p>
              <a:pPr algn="ctr"/>
              <a:r>
                <a:rPr lang="zh-CN" altLang="en-US" sz="240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+mn-ea"/>
                </a:rPr>
                <a:t>你喜欢一边喝咖啡，一边做什么?</a:t>
              </a:r>
              <a:endParaRPr lang="zh-CN" altLang="en-US" sz="240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endParaRPr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165735" y="213995"/>
            <a:ext cx="2593340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复习</a:t>
            </a:r>
            <a:r>
              <a:rPr lang="en-US" altLang="zh-CN" sz="2800" b="1" noProof="0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--</a:t>
            </a: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回答问题</a:t>
            </a:r>
            <a:endParaRPr kumimoji="0" lang="zh-CN" altLang="en-US" sz="2800" b="1" i="0" kern="1200" cap="none" spc="0" normalizeH="0" baseline="0" noProof="0" dirty="0" smtClean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4" name="文本框 7"/>
          <p:cNvSpPr txBox="1"/>
          <p:nvPr/>
        </p:nvSpPr>
        <p:spPr>
          <a:xfrm>
            <a:off x="237490" y="702310"/>
            <a:ext cx="4199890" cy="36830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>
              <a:defRPr/>
            </a:pPr>
            <a:r>
              <a:rPr lang="en-US" altLang="zh-CN" b="1" noProof="0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Review A</a:t>
            </a: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nswer Questions 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pic>
        <p:nvPicPr>
          <p:cNvPr id="5" name="图片 4" descr="D:\喝咖啡.jpg喝咖啡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rcRect b="7500"/>
          <a:stretch>
            <a:fillRect/>
          </a:stretch>
        </p:blipFill>
        <p:spPr>
          <a:xfrm>
            <a:off x="1351280" y="1951990"/>
            <a:ext cx="5562600" cy="32607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01.xml><?xml version="1.0" encoding="utf-8"?>
<p:tagLst xmlns:p="http://schemas.openxmlformats.org/presentationml/2006/main">
  <p:tag name="COMMONDATA" val="eyJoZGlkIjoiZjA0MmQ4N2JlZDRkYTVmM2QxMDAwYTU3YTQ3MzY2OGUifQ==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176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4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5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6.xml><?xml version="1.0" encoding="utf-8"?>
<p:tagLst xmlns:p="http://schemas.openxmlformats.org/presentationml/2006/main">
  <p:tag name="KSO_WM_UNIT_PLACING_PICTURE_USER_VIEWPORT" val="{&quot;height&quot;:5000,&quot;width&quot;:8760}"/>
</p:tagLst>
</file>

<file path=ppt/tags/tag67.xml><?xml version="1.0" encoding="utf-8"?>
<p:tagLst xmlns:p="http://schemas.openxmlformats.org/presentationml/2006/main">
  <p:tag name="KSO_WM_UNIT_PLACING_PICTURE_USER_VIEWPORT" val="{&quot;height&quot;:2165.6692913385828,&quot;width&quot;:3299.527559055118}"/>
</p:tagLst>
</file>

<file path=ppt/tags/tag68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9.xml><?xml version="1.0" encoding="utf-8"?>
<p:tagLst xmlns:p="http://schemas.openxmlformats.org/presentationml/2006/main">
  <p:tag name="KSO_WM_UNIT_PLACING_PICTURE_USER_VIEWPORT" val="{&quot;height&quot;:2155,&quot;width&quot;:3112}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1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2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3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4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5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6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7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8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9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1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2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3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4.xml><?xml version="1.0" encoding="utf-8"?>
<p:tagLst xmlns:p="http://schemas.openxmlformats.org/presentationml/2006/main">
  <p:tag name="KSO_WM_UNIT_TABLE_BEAUTIFY" val="smartTable{87614cb0-3adb-4a92-b5f7-4cdfa53a4c9e}"/>
  <p:tag name="TABLE_ENDDRAG_ORIGIN_RECT" val="662*215"/>
  <p:tag name="TABLE_ENDDRAG_RECT" val="199*260*662*215"/>
</p:tagLst>
</file>

<file path=ppt/tags/tag85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6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7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8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9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1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2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3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4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5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6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7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8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9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/>
            </a:gs>
            <a:gs pos="100000">
              <a:schemeClr val="phClr">
                <a:lumMod val="85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6529</Words>
  <Application>WPS 演示</Application>
  <PresentationFormat>宽屏</PresentationFormat>
  <Paragraphs>860</Paragraphs>
  <Slides>62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25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62</vt:i4>
      </vt:variant>
    </vt:vector>
  </HeadingPairs>
  <TitlesOfParts>
    <vt:vector size="88" baseType="lpstr">
      <vt:lpstr>Arial</vt:lpstr>
      <vt:lpstr>SimSun</vt:lpstr>
      <vt:lpstr>Wingdings</vt:lpstr>
      <vt:lpstr>Wingdings</vt:lpstr>
      <vt:lpstr>Microsoft YaHei</vt:lpstr>
      <vt:lpstr>Calibri</vt:lpstr>
      <vt:lpstr>Arial Unicode MS</vt:lpstr>
      <vt:lpstr>思源黑体 CN Regular</vt:lpstr>
      <vt:lpstr>SimHei</vt:lpstr>
      <vt:lpstr>思源黑体 CN Bold</vt:lpstr>
      <vt:lpstr>Arial</vt:lpstr>
      <vt:lpstr>Microsoft YaHei Light</vt:lpstr>
      <vt:lpstr>方正兰亭黑简体</vt:lpstr>
      <vt:lpstr>HelveticaExt-Normal</vt:lpstr>
      <vt:lpstr>OPPOSans B</vt:lpstr>
      <vt:lpstr>思源黑体 CN Heavy</vt:lpstr>
      <vt:lpstr>OPPOSans M</vt:lpstr>
      <vt:lpstr>华文细黑</vt:lpstr>
      <vt:lpstr>华文楷体</vt:lpstr>
      <vt:lpstr>Times New Roman</vt:lpstr>
      <vt:lpstr>GB Pinyinok-D</vt:lpstr>
      <vt:lpstr>Comic Sans MS</vt:lpstr>
      <vt:lpstr>Calibri</vt:lpstr>
      <vt:lpstr>Segoe Print</vt:lpstr>
      <vt:lpstr>华光粗圆_CNKI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WPS_1667472681</cp:lastModifiedBy>
  <cp:revision>190</cp:revision>
  <dcterms:created xsi:type="dcterms:W3CDTF">2019-06-19T02:08:00Z</dcterms:created>
  <dcterms:modified xsi:type="dcterms:W3CDTF">2022-11-04T16:57:32Z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2052-11.1.0.12763</vt:lpwstr>
  </property>
  <property fmtid="{D5CDD505-2E9C-101B-9397-08002B2CF9AE}" pid="3" name="ICV">
    <vt:lpwstr>49D26930E71A4B3AA4359A9A398372A5</vt:lpwstr>
  </property>
</Properties>
</file>